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052145-6B92-4373-A62A-CCFA7606E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B1501C-784D-4B78-B5AD-B523BEC6D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E10BF7-7F75-49D8-BDBC-29834774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B1E0-9106-4962-A0F8-E2BD87C65AED}" type="datetimeFigureOut">
              <a:rPr lang="aa-ET" smtClean="0"/>
              <a:t>02/10/2022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EB2237-A727-4478-B00B-6B0C43CC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EAD66D-2272-4B69-8BDB-82F3254E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539F-6138-47FB-9E21-AAB88C47DF6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4461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187C02-EC6C-400A-9248-A70D314CA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343314-FEBD-4E0C-B49B-ED8E418A3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62E8BB-ED06-4BF9-B6F4-E7F9091F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B1E0-9106-4962-A0F8-E2BD87C65AED}" type="datetimeFigureOut">
              <a:rPr lang="aa-ET" smtClean="0"/>
              <a:t>02/10/2022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ED0041-ADE8-4814-96FD-FC7472C4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0345A8-AA63-417D-B27A-55EBAAD8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539F-6138-47FB-9E21-AAB88C47DF6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290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2E1BB4-C64C-41F3-8E3D-5DEAAED2A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25792FF-EFB1-4193-925A-A2D25D94B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5196D7-D679-4D46-8715-AA7C2B6F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B1E0-9106-4962-A0F8-E2BD87C65AED}" type="datetimeFigureOut">
              <a:rPr lang="aa-ET" smtClean="0"/>
              <a:t>02/10/2022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FF7F8E-4B6D-40EB-85A8-02D858FE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10D81E-F9F7-4533-8834-D7CDBA54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539F-6138-47FB-9E21-AAB88C47DF6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28303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3138E-4BD7-41C8-8A7E-789A19DD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A10B90-829D-402F-871C-F6D6AC89F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D22DC0-5599-4979-AB93-415A3010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B1E0-9106-4962-A0F8-E2BD87C65AED}" type="datetimeFigureOut">
              <a:rPr lang="aa-ET" smtClean="0"/>
              <a:t>02/10/2022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B1D3CB-6301-48F9-8F16-C5BB5E4D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DA98C0-9269-46D4-B65B-40B5B1A7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539F-6138-47FB-9E21-AAB88C47DF6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1691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57AA22-584A-4A71-8E63-889D04D1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333551-4A49-4AD8-83CD-DDC112337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569229-EF38-4CB8-89F6-6883EDEC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B1E0-9106-4962-A0F8-E2BD87C65AED}" type="datetimeFigureOut">
              <a:rPr lang="aa-ET" smtClean="0"/>
              <a:t>02/10/2022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C816D5-0088-4EE1-A7D2-AAEC8A52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21E9F9-CBFC-403C-B2FD-7B27CAF8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539F-6138-47FB-9E21-AAB88C47DF6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9669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21C1AE-E507-40A1-9282-ED3125C1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5D4B19-F9A4-414B-91E3-52BC7828E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17F815-1AC7-4CDB-A679-4D50ED1D1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5DBC87-EDC9-4B38-8043-2387479A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B1E0-9106-4962-A0F8-E2BD87C65AED}" type="datetimeFigureOut">
              <a:rPr lang="aa-ET" smtClean="0"/>
              <a:t>02/10/2022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EDB3605-8872-4A50-A2C3-8B396446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68A1B1-7087-4836-94E3-AACF1FE1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539F-6138-47FB-9E21-AAB88C47DF6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93661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57F204-4D19-4D0B-866C-2C7973DC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724AA5-392A-4F3D-BF7A-113E88B41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5CCD62-8E82-4B80-BF28-1B1636E24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2BE96CA-E776-4779-B58A-38E29FEBE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786974-1838-4213-A1D1-33F74F9B5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81C4304-A838-44B2-8E26-E8AC156C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B1E0-9106-4962-A0F8-E2BD87C65AED}" type="datetimeFigureOut">
              <a:rPr lang="aa-ET" smtClean="0"/>
              <a:t>02/10/2022</a:t>
            </a:fld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25170F3-89D4-4ADB-8A67-920D4222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67D5219-F715-4EC5-A46B-2F86CC23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539F-6138-47FB-9E21-AAB88C47DF6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9109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CA30D-9942-4348-AFAB-AE0FCD47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2A522DD-EE0F-4931-BA3B-021D2556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B1E0-9106-4962-A0F8-E2BD87C65AED}" type="datetimeFigureOut">
              <a:rPr lang="aa-ET" smtClean="0"/>
              <a:t>02/10/2022</a:t>
            </a:fld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CA1B224-9BF3-497C-A0BC-D77C408A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7F1F7CB-6145-42A3-A3DD-9E3467D6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539F-6138-47FB-9E21-AAB88C47DF6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5004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EB39F3-CCB1-49A4-A3E0-AD5DC6D51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B1E0-9106-4962-A0F8-E2BD87C65AED}" type="datetimeFigureOut">
              <a:rPr lang="aa-ET" smtClean="0"/>
              <a:t>02/10/2022</a:t>
            </a:fld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D8E9E82-BAF5-47F4-8192-75ACEE87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8C2CB8-CC75-48A9-AF89-98BE08E4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539F-6138-47FB-9E21-AAB88C47DF6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5631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702968-D3F5-4DF7-8E9D-CD6AABCB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68CE50-E37E-4F47-9ACA-6BD50D4E0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3A1833-B45F-445F-8DC6-2EEF01974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3FF66FC-A0F2-4BC5-8DCE-CAA3B9D1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B1E0-9106-4962-A0F8-E2BD87C65AED}" type="datetimeFigureOut">
              <a:rPr lang="aa-ET" smtClean="0"/>
              <a:t>02/10/2022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B2E0FE-4206-44EA-9AFE-1A900759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20EE07-B2C1-4226-A6B1-8BF9B164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539F-6138-47FB-9E21-AAB88C47DF6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10802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EEF426-5AB4-4138-A127-CEB6B60F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CB261EF-FE7C-4A7B-8E11-D073FF89D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C38141-227E-4CE1-BA96-27DD49713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286F7D-6284-46D6-B527-D3ECFDCB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B1E0-9106-4962-A0F8-E2BD87C65AED}" type="datetimeFigureOut">
              <a:rPr lang="aa-ET" smtClean="0"/>
              <a:t>02/10/2022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F571EA-9246-408A-8E29-AAD3CD54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309149-6A81-432C-9A6B-B34DFFB6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539F-6138-47FB-9E21-AAB88C47DF6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5130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551AA9-69A2-4489-9A40-FACE7647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06EA67-29A1-44D7-B0E3-3D1766952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782D32-AEED-4C3F-8E13-E8916E4E9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BB1E0-9106-4962-A0F8-E2BD87C65AED}" type="datetimeFigureOut">
              <a:rPr lang="aa-ET" smtClean="0"/>
              <a:t>02/10/2022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DED0F6-5AEA-4121-9F1D-EBE1799C9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5203FD-BB5B-4BCB-87A1-EFEA003DF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539F-6138-47FB-9E21-AAB88C47DF6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113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393B6C-A993-4E62-9267-F4864911D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295" y="324134"/>
            <a:ext cx="12246590" cy="1058507"/>
          </a:xfrm>
        </p:spPr>
        <p:txBody>
          <a:bodyPr/>
          <a:lstStyle/>
          <a:p>
            <a:r>
              <a:rPr lang="ru-RU" dirty="0"/>
              <a:t>Книжный клуб на базе библиотеки </a:t>
            </a:r>
            <a:endParaRPr lang="aa-ET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C6D861-4C76-4B74-91EB-5292EA5158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817A2D-46C6-443E-B49D-1202895C9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654" y="1600200"/>
            <a:ext cx="7402692" cy="49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3B58E8-27AD-46A0-9322-211E2A21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67" y="0"/>
            <a:ext cx="10515600" cy="1325563"/>
          </a:xfrm>
        </p:spPr>
        <p:txBody>
          <a:bodyPr/>
          <a:lstStyle/>
          <a:p>
            <a:r>
              <a:rPr lang="ru-RU" dirty="0"/>
              <a:t>История книжного клуба</a:t>
            </a:r>
            <a:endParaRPr lang="aa-ET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AE4FB9-11EB-43B0-BCA4-A06FAF70A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01252"/>
            <a:ext cx="6297492" cy="41966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DE35EA7-39C3-4AD7-AB06-60BA39223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09" y="1501252"/>
            <a:ext cx="6297491" cy="41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6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B9B75D-0CB3-487D-B6F1-7246D172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E275B04-EE1A-4962-A2F5-DE7041090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3000"/>
            <a:ext cx="6096001" cy="4572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FA6800-7A38-40FA-AF49-E8BA8D92A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42999"/>
            <a:ext cx="6096001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090988-612D-4364-A981-C3429328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06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Особенности работы книжного клуба</a:t>
            </a:r>
            <a:endParaRPr lang="aa-ET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F35CC4-6CA9-428A-AB42-A6DCADB49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52" y="1828268"/>
            <a:ext cx="4878587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4000" dirty="0"/>
              <a:t>Отбор участников;</a:t>
            </a:r>
          </a:p>
          <a:p>
            <a:pPr>
              <a:buFontTx/>
              <a:buChar char="-"/>
            </a:pPr>
            <a:r>
              <a:rPr lang="ru-RU" sz="4000" dirty="0"/>
              <a:t>Организация процесса;</a:t>
            </a:r>
          </a:p>
          <a:p>
            <a:pPr>
              <a:buFontTx/>
              <a:buChar char="-"/>
            </a:pPr>
            <a:r>
              <a:rPr lang="ru-RU" sz="4000" dirty="0"/>
              <a:t>Организация выбора книги.</a:t>
            </a:r>
          </a:p>
          <a:p>
            <a:pPr marL="0" indent="0">
              <a:buNone/>
            </a:pPr>
            <a:endParaRPr lang="aa-ET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415BA65-FC4A-4456-9BC4-CD5CAC5AC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5" y="1184832"/>
            <a:ext cx="7075715" cy="47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0A6731-5127-436B-95CB-6DBD7D22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49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/>
              <a:t>Использование социальных сетей</a:t>
            </a:r>
            <a:endParaRPr lang="aa-ET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" b="12140"/>
          <a:stretch/>
        </p:blipFill>
        <p:spPr>
          <a:xfrm>
            <a:off x="2901466" y="1343817"/>
            <a:ext cx="2739169" cy="49867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 b="12021"/>
          <a:stretch/>
        </p:blipFill>
        <p:spPr>
          <a:xfrm>
            <a:off x="6570156" y="1343817"/>
            <a:ext cx="2738623" cy="49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AF252F-A01C-4A1F-90D3-BEF4AC0C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71" y="-216721"/>
            <a:ext cx="10515600" cy="1325563"/>
          </a:xfrm>
        </p:spPr>
        <p:txBody>
          <a:bodyPr/>
          <a:lstStyle/>
          <a:p>
            <a:r>
              <a:rPr lang="ru-RU" dirty="0"/>
              <a:t>Статистика книжного клуба</a:t>
            </a:r>
            <a:endParaRPr lang="aa-ET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1471" y="789127"/>
            <a:ext cx="780609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1) Прочитанные книги. 18 книг:</a:t>
            </a:r>
          </a:p>
          <a:p>
            <a:r>
              <a:rPr lang="ru-RU" sz="2000" dirty="0"/>
              <a:t>1. Долина страха. </a:t>
            </a:r>
            <a:r>
              <a:rPr lang="ru-RU" sz="2000" dirty="0" smtClean="0"/>
              <a:t>Артур </a:t>
            </a:r>
            <a:r>
              <a:rPr lang="ru-RU" sz="2000" dirty="0" err="1" smtClean="0"/>
              <a:t>Конан</a:t>
            </a:r>
            <a:r>
              <a:rPr lang="ru-RU" sz="2000" dirty="0" smtClean="0"/>
              <a:t> Дойл </a:t>
            </a:r>
            <a:endParaRPr lang="ru-RU" sz="2000" dirty="0"/>
          </a:p>
          <a:p>
            <a:r>
              <a:rPr lang="ru-RU" sz="2000" dirty="0"/>
              <a:t>2. </a:t>
            </a:r>
            <a:r>
              <a:rPr lang="ru-RU" sz="2000" dirty="0" smtClean="0"/>
              <a:t>Овод. Этель </a:t>
            </a:r>
            <a:r>
              <a:rPr lang="ru-RU" sz="2000" dirty="0" err="1" smtClean="0"/>
              <a:t>Лилиан</a:t>
            </a:r>
            <a:r>
              <a:rPr lang="ru-RU" sz="2000" dirty="0" smtClean="0"/>
              <a:t> </a:t>
            </a:r>
            <a:r>
              <a:rPr lang="ru-RU" sz="2000" dirty="0" err="1" smtClean="0"/>
              <a:t>Войнич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/>
              <a:t>3. Дни </a:t>
            </a:r>
            <a:r>
              <a:rPr lang="ru-RU" sz="2000" dirty="0" smtClean="0"/>
              <a:t>гнева. </a:t>
            </a:r>
            <a:r>
              <a:rPr lang="ru-RU" sz="2000" dirty="0" err="1" smtClean="0"/>
              <a:t>Сильви</a:t>
            </a:r>
            <a:r>
              <a:rPr lang="ru-RU" sz="2000" dirty="0" smtClean="0"/>
              <a:t> </a:t>
            </a:r>
            <a:r>
              <a:rPr lang="ru-RU" sz="2000" dirty="0" err="1" smtClean="0"/>
              <a:t>Жермен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/>
              <a:t>4. Морской </a:t>
            </a:r>
            <a:r>
              <a:rPr lang="ru-RU" sz="2000" dirty="0" smtClean="0"/>
              <a:t>волк/ Остров сокровищ </a:t>
            </a:r>
          </a:p>
          <a:p>
            <a:r>
              <a:rPr lang="ru-RU" sz="2000" dirty="0" smtClean="0"/>
              <a:t>5</a:t>
            </a:r>
            <a:r>
              <a:rPr lang="ru-RU" sz="2000" dirty="0"/>
              <a:t>. Мы. </a:t>
            </a:r>
            <a:r>
              <a:rPr lang="ru-RU" sz="2000" dirty="0" smtClean="0"/>
              <a:t>Евгений Замятин </a:t>
            </a:r>
            <a:endParaRPr lang="ru-RU" sz="2000" dirty="0"/>
          </a:p>
          <a:p>
            <a:r>
              <a:rPr lang="ru-RU" sz="2000" dirty="0"/>
              <a:t>6. </a:t>
            </a:r>
            <a:r>
              <a:rPr lang="ru-RU" sz="2000" dirty="0" err="1"/>
              <a:t>Голем</a:t>
            </a:r>
            <a:r>
              <a:rPr lang="ru-RU" sz="2000" dirty="0"/>
              <a:t>. </a:t>
            </a:r>
            <a:r>
              <a:rPr lang="ru-RU" sz="2000" dirty="0" smtClean="0"/>
              <a:t>Густав </a:t>
            </a:r>
            <a:r>
              <a:rPr lang="ru-RU" sz="2000" dirty="0" err="1" smtClean="0"/>
              <a:t>Майринк</a:t>
            </a:r>
            <a:r>
              <a:rPr lang="ru-RU" sz="2000" dirty="0" smtClean="0"/>
              <a:t> </a:t>
            </a:r>
            <a:r>
              <a:rPr lang="ru-RU" sz="2000" dirty="0"/>
              <a:t>❌</a:t>
            </a:r>
          </a:p>
          <a:p>
            <a:r>
              <a:rPr lang="ru-RU" sz="2000" dirty="0"/>
              <a:t>7. Мартовские иды. </a:t>
            </a:r>
            <a:r>
              <a:rPr lang="ru-RU" sz="2000" dirty="0" err="1"/>
              <a:t>Торнтон</a:t>
            </a:r>
            <a:r>
              <a:rPr lang="ru-RU" sz="2000" dirty="0"/>
              <a:t> </a:t>
            </a:r>
            <a:r>
              <a:rPr lang="ru-RU" sz="2000" dirty="0" smtClean="0"/>
              <a:t>Уайлдер ❌</a:t>
            </a:r>
            <a:endParaRPr lang="ru-RU" sz="2000" dirty="0"/>
          </a:p>
          <a:p>
            <a:r>
              <a:rPr lang="ru-RU" sz="2000" dirty="0"/>
              <a:t>8. </a:t>
            </a:r>
            <a:r>
              <a:rPr lang="ru-RU" sz="2000" dirty="0" smtClean="0"/>
              <a:t>Коллекционер. Джон Фаулз </a:t>
            </a:r>
            <a:endParaRPr lang="ru-RU" sz="2000" dirty="0"/>
          </a:p>
          <a:p>
            <a:r>
              <a:rPr lang="ru-RU" sz="2000" dirty="0"/>
              <a:t>9. Осиная </a:t>
            </a:r>
            <a:r>
              <a:rPr lang="ru-RU" sz="2000" dirty="0" smtClean="0"/>
              <a:t>фабрика. </a:t>
            </a:r>
            <a:r>
              <a:rPr lang="ru-RU" sz="2000" dirty="0" err="1" smtClean="0"/>
              <a:t>Иэн</a:t>
            </a:r>
            <a:r>
              <a:rPr lang="ru-RU" sz="2000" dirty="0" smtClean="0"/>
              <a:t> </a:t>
            </a:r>
            <a:r>
              <a:rPr lang="ru-RU" sz="2000" dirty="0" err="1" smtClean="0"/>
              <a:t>Бэнкс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/>
              <a:t>10. Затерянный </a:t>
            </a:r>
            <a:r>
              <a:rPr lang="ru-RU" sz="2000" dirty="0" smtClean="0"/>
              <a:t>мир. Артур </a:t>
            </a:r>
            <a:r>
              <a:rPr lang="ru-RU" sz="2000" dirty="0" err="1" smtClean="0"/>
              <a:t>Конан</a:t>
            </a:r>
            <a:r>
              <a:rPr lang="ru-RU" sz="2000" dirty="0" smtClean="0"/>
              <a:t> Дойл </a:t>
            </a:r>
            <a:endParaRPr lang="ru-RU" sz="2000" dirty="0"/>
          </a:p>
          <a:p>
            <a:r>
              <a:rPr lang="ru-RU" sz="2000" dirty="0"/>
              <a:t>11. Кэрри. </a:t>
            </a:r>
            <a:r>
              <a:rPr lang="ru-RU" sz="2000" dirty="0" smtClean="0"/>
              <a:t>Стивен Кинг </a:t>
            </a:r>
            <a:endParaRPr lang="ru-RU" sz="2000" dirty="0"/>
          </a:p>
          <a:p>
            <a:r>
              <a:rPr lang="ru-RU" sz="2000" dirty="0"/>
              <a:t>12. Голод. </a:t>
            </a:r>
            <a:r>
              <a:rPr lang="ru-RU" sz="2000" dirty="0" smtClean="0"/>
              <a:t>Кнут Гамсун</a:t>
            </a:r>
            <a:endParaRPr lang="ru-RU" sz="2000" dirty="0"/>
          </a:p>
          <a:p>
            <a:r>
              <a:rPr lang="ru-RU" sz="2000" dirty="0"/>
              <a:t>13. Камера </a:t>
            </a:r>
            <a:r>
              <a:rPr lang="ru-RU" sz="2000" dirty="0" smtClean="0"/>
              <a:t>обскура. Владимир Набоков </a:t>
            </a:r>
            <a:endParaRPr lang="ru-RU" sz="2000" dirty="0"/>
          </a:p>
          <a:p>
            <a:r>
              <a:rPr lang="ru-RU" sz="2000" dirty="0"/>
              <a:t>14. Зима тревоги нашей. </a:t>
            </a:r>
            <a:r>
              <a:rPr lang="ru-RU" sz="2000" dirty="0" smtClean="0"/>
              <a:t>Джон Стейнбек </a:t>
            </a:r>
            <a:endParaRPr lang="ru-RU" sz="2000" dirty="0"/>
          </a:p>
          <a:p>
            <a:r>
              <a:rPr lang="ru-RU" sz="2000" dirty="0"/>
              <a:t>15. Общество мёртвых </a:t>
            </a:r>
            <a:r>
              <a:rPr lang="ru-RU" sz="2000" dirty="0" smtClean="0"/>
              <a:t>поэтов/ Приглашение </a:t>
            </a:r>
            <a:r>
              <a:rPr lang="ru-RU" sz="2000" dirty="0"/>
              <a:t>на </a:t>
            </a:r>
            <a:r>
              <a:rPr lang="ru-RU" sz="2000" dirty="0" smtClean="0"/>
              <a:t>казнь</a:t>
            </a:r>
          </a:p>
          <a:p>
            <a:r>
              <a:rPr lang="ru-RU" sz="2000" dirty="0" smtClean="0"/>
              <a:t>16</a:t>
            </a:r>
            <a:r>
              <a:rPr lang="ru-RU" sz="2000" dirty="0"/>
              <a:t>. Понедельник начинается в </a:t>
            </a:r>
            <a:r>
              <a:rPr lang="ru-RU" sz="2000" dirty="0" smtClean="0"/>
              <a:t>субботу. Братья Стругацкие❌</a:t>
            </a:r>
            <a:endParaRPr lang="ru-RU" sz="2000" dirty="0"/>
          </a:p>
          <a:p>
            <a:r>
              <a:rPr lang="ru-RU" sz="2000" dirty="0"/>
              <a:t>17. </a:t>
            </a:r>
            <a:r>
              <a:rPr lang="ru-RU" sz="2000" smtClean="0"/>
              <a:t>Особое мясо. </a:t>
            </a:r>
            <a:r>
              <a:rPr lang="ru-RU" sz="2000" dirty="0" err="1" smtClean="0"/>
              <a:t>Агустина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Бастеррика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18. Что может быть проще времени? Клиффорд Саймак </a:t>
            </a:r>
          </a:p>
        </p:txBody>
      </p:sp>
    </p:spTree>
    <p:extLst>
      <p:ext uri="{BB962C8B-B14F-4D97-AF65-F5344CB8AC3E}">
        <p14:creationId xmlns:p14="http://schemas.microsoft.com/office/powerpoint/2010/main" val="822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170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Книжный клуб на базе библиотеки </vt:lpstr>
      <vt:lpstr>История книжного клуба</vt:lpstr>
      <vt:lpstr>Презентация PowerPoint</vt:lpstr>
      <vt:lpstr>Особенности работы книжного клуба</vt:lpstr>
      <vt:lpstr>Использование социальных сетей</vt:lpstr>
      <vt:lpstr>Статистика книжного клуба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lenovo4</cp:lastModifiedBy>
  <cp:revision>6</cp:revision>
  <dcterms:created xsi:type="dcterms:W3CDTF">2022-09-30T09:07:45Z</dcterms:created>
  <dcterms:modified xsi:type="dcterms:W3CDTF">2022-10-02T12:55:28Z</dcterms:modified>
</cp:coreProperties>
</file>