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56" r:id="rId4"/>
    <p:sldId id="263" r:id="rId5"/>
    <p:sldId id="264" r:id="rId6"/>
    <p:sldId id="265" r:id="rId7"/>
    <p:sldId id="266" r:id="rId8"/>
    <p:sldId id="279" r:id="rId9"/>
    <p:sldId id="269" r:id="rId10"/>
    <p:sldId id="268" r:id="rId11"/>
    <p:sldId id="267" r:id="rId12"/>
    <p:sldId id="272" r:id="rId13"/>
    <p:sldId id="271" r:id="rId14"/>
    <p:sldId id="270" r:id="rId15"/>
    <p:sldId id="277" r:id="rId16"/>
    <p:sldId id="273" r:id="rId17"/>
    <p:sldId id="276" r:id="rId18"/>
    <p:sldId id="278" r:id="rId19"/>
    <p:sldId id="280" r:id="rId20"/>
    <p:sldId id="26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5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1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9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7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9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2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4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4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4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F3276-57CF-4A5A-BD3C-70C68E881BBB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C2D1B-85E3-44A8-813D-741D2D98C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7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н для презентации патриотический - 56 фото для презентаций и картинок на 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7881621" y="6271220"/>
            <a:ext cx="423417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smtClean="0">
                <a:solidFill>
                  <a:schemeClr val="bg1"/>
                </a:solidFill>
                <a:latin typeface="Times New Roman"/>
                <a:cs typeface="Times New Roman"/>
              </a:rPr>
              <a:t>Павловская</a:t>
            </a:r>
            <a:r>
              <a:rPr sz="1400" b="1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Александра</a:t>
            </a:r>
            <a:r>
              <a:rPr sz="1400" b="1" spc="-1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Викторовна,</a:t>
            </a:r>
            <a:endParaRPr sz="1400" b="1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mtClean="0">
                <a:solidFill>
                  <a:schemeClr val="bg1"/>
                </a:solidFill>
                <a:latin typeface="Times New Roman"/>
                <a:cs typeface="Times New Roman"/>
              </a:rPr>
              <a:t>зав.</a:t>
            </a:r>
            <a:r>
              <a:rPr sz="14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pc="-10" smtClean="0">
                <a:solidFill>
                  <a:schemeClr val="bg1"/>
                </a:solidFill>
                <a:latin typeface="Times New Roman"/>
                <a:cs typeface="Times New Roman"/>
              </a:rPr>
              <a:t>отделом</a:t>
            </a:r>
            <a:r>
              <a:rPr sz="1400" b="1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pc="-10" smtClean="0">
                <a:solidFill>
                  <a:schemeClr val="bg1"/>
                </a:solidFill>
                <a:latin typeface="Times New Roman"/>
                <a:cs typeface="Times New Roman"/>
              </a:rPr>
              <a:t>методической</a:t>
            </a:r>
            <a:r>
              <a:rPr sz="1400" b="1" spc="-4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mtClean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4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инновационной</a:t>
            </a:r>
            <a:r>
              <a:rPr sz="1400" b="1" spc="-1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работы</a:t>
            </a:r>
            <a:endParaRPr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7410" y="2124412"/>
            <a:ext cx="7372350" cy="260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ctr">
              <a:lnSpc>
                <a:spcPct val="106000"/>
              </a:lnSpc>
              <a:spcAft>
                <a:spcPts val="800"/>
              </a:spcAft>
            </a:pPr>
            <a:r>
              <a:rPr lang="ru-RU" sz="60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и помнить:</a:t>
            </a:r>
          </a:p>
          <a:p>
            <a:pPr marL="540385" algn="ctr">
              <a:lnSpc>
                <a:spcPct val="106000"/>
              </a:lnSpc>
              <a:spcAft>
                <a:spcPts val="800"/>
              </a:spcAft>
            </a:pPr>
            <a:r>
              <a:rPr lang="ru-RU" sz="44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историко-патриотическое </a:t>
            </a:r>
            <a:r>
              <a:rPr lang="ru-RU" sz="4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в библиотеке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2836545" y="179408"/>
            <a:ext cx="6107430" cy="25840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2740">
              <a:spcBef>
                <a:spcPts val="95"/>
              </a:spcBef>
            </a:pPr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ГБУК</a:t>
            </a:r>
            <a:r>
              <a:rPr lang="ru-RU" sz="16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РК</a:t>
            </a:r>
            <a:r>
              <a:rPr lang="ru-RU" sz="1600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r>
              <a:rPr lang="ru-RU" sz="16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6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молодежи»</a:t>
            </a:r>
            <a:endParaRPr lang="ru-RU" sz="1600" spc="-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86" y="0"/>
            <a:ext cx="1035314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" y="0"/>
            <a:ext cx="916276" cy="12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552574" y="671512"/>
            <a:ext cx="8943975" cy="5514975"/>
            <a:chOff x="0" y="0"/>
            <a:chExt cx="8470900" cy="5172710"/>
          </a:xfrm>
        </p:grpSpPr>
        <p:pic>
          <p:nvPicPr>
            <p:cNvPr id="5" name="Picture 2" descr="D:\перенос инфо\картинки\l6dGe0NR2mU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7775" y="0"/>
              <a:ext cx="1693545" cy="2653665"/>
            </a:xfrm>
            <a:prstGeom prst="rect">
              <a:avLst/>
            </a:prstGeom>
            <a:noFill/>
          </p:spPr>
        </p:pic>
        <p:pic>
          <p:nvPicPr>
            <p:cNvPr id="6" name="Picture 3" descr="D:\перенос инфо\картинки\8V1a1ixFmt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6600" y="0"/>
              <a:ext cx="1799590" cy="3383915"/>
            </a:xfrm>
            <a:prstGeom prst="rect">
              <a:avLst/>
            </a:prstGeom>
            <a:noFill/>
          </p:spPr>
        </p:pic>
        <p:pic>
          <p:nvPicPr>
            <p:cNvPr id="7" name="Picture 4" descr="D:\перенос инфо\картинки\ZemzpR-b9k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4175" y="0"/>
              <a:ext cx="1732280" cy="2807970"/>
            </a:xfrm>
            <a:prstGeom prst="rect">
              <a:avLst/>
            </a:prstGeom>
            <a:noFill/>
          </p:spPr>
        </p:pic>
        <p:pic>
          <p:nvPicPr>
            <p:cNvPr id="8" name="Picture 5" descr="D:\перенос инфо\картинки\ntbUhLlOaVs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723356"/>
              <a:ext cx="1943735" cy="2403525"/>
            </a:xfrm>
            <a:prstGeom prst="rect">
              <a:avLst/>
            </a:prstGeom>
            <a:noFill/>
          </p:spPr>
        </p:pic>
        <p:pic>
          <p:nvPicPr>
            <p:cNvPr id="9" name="Picture 6" descr="D:\перенос инфо\картинки\eD2RFW3PtwQ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73225" y="0"/>
              <a:ext cx="1627505" cy="2913380"/>
            </a:xfrm>
            <a:prstGeom prst="rect">
              <a:avLst/>
            </a:prstGeom>
            <a:noFill/>
          </p:spPr>
        </p:pic>
        <p:pic>
          <p:nvPicPr>
            <p:cNvPr id="10" name="Picture 7" descr="D:\перенос инфо\картинки\nxbYqCrGhvI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5925" y="3448050"/>
              <a:ext cx="1672590" cy="1724660"/>
            </a:xfrm>
            <a:prstGeom prst="rect">
              <a:avLst/>
            </a:prstGeom>
            <a:noFill/>
          </p:spPr>
        </p:pic>
        <p:pic>
          <p:nvPicPr>
            <p:cNvPr id="11" name="Picture 8" descr="D:\перенос инфо\картинки\UoGZ3PwrOug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76400" y="2266950"/>
              <a:ext cx="1643380" cy="1465580"/>
            </a:xfrm>
            <a:prstGeom prst="rect">
              <a:avLst/>
            </a:prstGeom>
            <a:noFill/>
          </p:spPr>
        </p:pic>
        <p:pic>
          <p:nvPicPr>
            <p:cNvPr id="12" name="Содержимое 3" descr="eLNkougBbw0.jpg"/>
            <p:cNvPicPr>
              <a:picLocks noGrp="1"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673225" cy="2913380"/>
            </a:xfrm>
            <a:prstGeom prst="rect">
              <a:avLst/>
            </a:prstGeom>
          </p:spPr>
        </p:pic>
        <p:pic>
          <p:nvPicPr>
            <p:cNvPr id="13" name="нескучная слайд">
              <a:hlinkClick r:id="" action="ppaction://media"/>
              <a:extLst>
                <a:ext uri="{FF2B5EF4-FFF2-40B4-BE49-F238E27FC236}">
                  <a16:creationId xmlns:a16="http://schemas.microsoft.com/office/drawing/2014/main" id="{98CFED96-C9AC-4722-A4C2-1FD84B741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86125" y="2266950"/>
              <a:ext cx="5184775" cy="290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27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65361" y="448503"/>
            <a:ext cx="3419475" cy="13065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«Крымская коллекция»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первая в Крыму полнотекстовая электронная база, посвящённая творчеству поэтов и писателей полуострова</a:t>
            </a:r>
          </a:p>
        </p:txBody>
      </p:sp>
      <p:pic>
        <p:nvPicPr>
          <p:cNvPr id="5" name="Содержимое 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15875"/>
          <a:stretch>
            <a:fillRect/>
          </a:stretch>
        </p:blipFill>
        <p:spPr bwMode="auto">
          <a:xfrm>
            <a:off x="223489" y="2203519"/>
            <a:ext cx="6116904" cy="40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7512" r="22932" b="8670"/>
          <a:stretch>
            <a:fillRect/>
          </a:stretch>
        </p:blipFill>
        <p:spPr bwMode="auto">
          <a:xfrm>
            <a:off x="6753225" y="2203519"/>
            <a:ext cx="5191987" cy="40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6496050" y="296793"/>
            <a:ext cx="55721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«Закрой глаза и наслаждайся!»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Проект предусматривает формат аудиокниги и посвящён творчеству крымских авторов.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Носит волонтёрский характер, в котором может принять участие каждый желающий внести свою лепту в продвижении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221055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336" t="6077" r="20215" b="13367"/>
          <a:stretch/>
        </p:blipFill>
        <p:spPr>
          <a:xfrm>
            <a:off x="114300" y="1862137"/>
            <a:ext cx="5895975" cy="441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5724" y="905530"/>
            <a:ext cx="4496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ГИД Крым: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перезагрузк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@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29499" y="905530"/>
            <a:ext cx="2298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Лица Крыма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265" t="6172" r="20072" b="14178"/>
          <a:stretch/>
        </p:blipFill>
        <p:spPr>
          <a:xfrm>
            <a:off x="6141186" y="1862137"/>
            <a:ext cx="598413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4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8128000" cy="4572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101" b="41941"/>
          <a:stretch/>
        </p:blipFill>
        <p:spPr bwMode="auto">
          <a:xfrm>
            <a:off x="8128000" y="1314450"/>
            <a:ext cx="40640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272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990600"/>
            <a:ext cx="8331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5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04" y="882333"/>
            <a:ext cx="6324721" cy="500411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033" t="6427" r="38881" b="16928"/>
          <a:stretch/>
        </p:blipFill>
        <p:spPr>
          <a:xfrm>
            <a:off x="123825" y="472757"/>
            <a:ext cx="5476754" cy="57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571" t="4292" r="34035" b="14429"/>
          <a:stretch/>
        </p:blipFill>
        <p:spPr>
          <a:xfrm>
            <a:off x="2037258" y="156608"/>
            <a:ext cx="7818889" cy="58225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2699" y="5980099"/>
            <a:ext cx="4999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https://www.youtube.com/watch?v=i4mZJODs0xA&amp;t=81s</a:t>
            </a:r>
          </a:p>
        </p:txBody>
      </p:sp>
    </p:spTree>
    <p:extLst>
      <p:ext uri="{BB962C8B-B14F-4D97-AF65-F5344CB8AC3E}">
        <p14:creationId xmlns:p14="http://schemas.microsoft.com/office/powerpoint/2010/main" val="318147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250" y="2305615"/>
            <a:ext cx="819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Краеведческий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«Эскизы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прошлой жизни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Направлен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популяризацию краеведческих знаний среди молодёжи, знакомство с историей родного края и воспитание патриотизма</a:t>
            </a:r>
          </a:p>
        </p:txBody>
      </p:sp>
    </p:spTree>
    <p:extLst>
      <p:ext uri="{BB962C8B-B14F-4D97-AF65-F5344CB8AC3E}">
        <p14:creationId xmlns:p14="http://schemas.microsoft.com/office/powerpoint/2010/main" val="15510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sc_0965.juZ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2651"/>
            <a:ext cx="5577992" cy="3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krbm.ru/wp-content/uploads/2022/04/dsc_0508.zwlsb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29" y="52651"/>
            <a:ext cx="5577992" cy="3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sc_0694.bcLl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93" y="3195767"/>
            <a:ext cx="5396707" cy="35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69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одкаст видео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3" y="1824279"/>
            <a:ext cx="5378622" cy="3412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7129" t="20251" r="26119" b="17262"/>
          <a:stretch/>
        </p:blipFill>
        <p:spPr>
          <a:xfrm>
            <a:off x="1238597" y="606829"/>
            <a:ext cx="4605251" cy="60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0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3625" y="171821"/>
            <a:ext cx="752475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опыта работы Крымской республиканской библиотеки для молодежи</a:t>
            </a:r>
            <a:endParaRPr lang="ru-RU" sz="16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68" y="2985601"/>
            <a:ext cx="2399882" cy="165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68" y="4924425"/>
            <a:ext cx="2399882" cy="165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1882" y="2967376"/>
            <a:ext cx="2455750" cy="167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Олег\Desktop\Семинар 2022\2022\ПХД\20.01. Календарь истории «Наш край – история живая»\Чтение стихотворен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8" y="1188671"/>
            <a:ext cx="2494137" cy="1662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Олекха Псовицки\Desktop\выступление\фото\2. ПХД\депортация\DSC_02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81" y="1226320"/>
            <a:ext cx="2455751" cy="161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\\192.168.1.10\библио_мир\11_Массовые мероприятия\2021\9. Сентябрь\21.09. Вечер-реквием «Пока горит свеча»\Фото сайт\DSC_01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8505" y="4896590"/>
            <a:ext cx="2489127" cy="165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Users\Олег\Desktop\знамя_нашей_победы.mYee9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462" y="3868630"/>
            <a:ext cx="3010455" cy="2055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69" y="3696479"/>
            <a:ext cx="1498118" cy="263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84" y="1160418"/>
            <a:ext cx="1505391" cy="231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\\192.168.1.10\библио_мир\11_Массовые мероприятия\2021\5. Май\06.05. Комплекс мероприятий «Мотивы военных лет»\фото сайт\Студия театра и кино «Интро».JPG"/>
          <p:cNvPicPr>
            <a:picLocks noGrp="1"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43950" y="1390394"/>
            <a:ext cx="3057966" cy="208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047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ий - 56 фото для презентаций и картинок на 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3085" y="2324437"/>
            <a:ext cx="7372350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ctr">
              <a:lnSpc>
                <a:spcPct val="106000"/>
              </a:lnSpc>
              <a:spcAft>
                <a:spcPts val="800"/>
              </a:spcAft>
            </a:pPr>
            <a:r>
              <a:rPr lang="ru-RU" sz="60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0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6487" y="1143685"/>
            <a:ext cx="743902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Историко-патриотический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«Помним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Храним. Дорожим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подростков гражданственности, патриотизма как важнейших духовно-нравственных и социальных ценностей, формирование качеств высокой ответственности и дисциплинированности, верности конституционному и воинскому долгу в условиях мирного и военного времени, развитие навыков участия в жизни города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историко-патриотического воспитания и правового просвещения пройдут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видеоэнциклопедии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-досье, уроки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2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rbm.ru/wp-content/uploads/2022/01/dsc_0198.c0b5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b="5785"/>
          <a:stretch/>
        </p:blipFill>
        <p:spPr bwMode="auto">
          <a:xfrm>
            <a:off x="514351" y="85760"/>
            <a:ext cx="5219700" cy="35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krbm.ru/wp-content/uploads/2022/01/%D0%BF%D1%80%D0%BE%D1%81%D0%BC%D0%BE%D1%82%D1%80_%D0%B4%D0%BE%D0%BA%D1%83%D0%BC%D0%B5%D0%BD%D1%82%D0%B0%D0%BB%D1%8C%D0%BD%D0%BE%D0%B3%D0%BE_%D1%84%D0%B8%D0%BB%D1%8C%D0%BC%D0%B0.c0C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3221"/>
          <a:stretch/>
        </p:blipFill>
        <p:spPr bwMode="auto">
          <a:xfrm>
            <a:off x="6410324" y="85760"/>
            <a:ext cx="5252795" cy="35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krbm.ru/wp-content/uploads/2022/01/%D0%B0%D1%83%D0%B4%D0%B8%D1%82%D0%BE%D1%80%D0%B8%D1%8F.uoxRy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"/>
          <a:stretch/>
        </p:blipFill>
        <p:spPr bwMode="auto">
          <a:xfrm>
            <a:off x="3266831" y="3379477"/>
            <a:ext cx="5229224" cy="34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9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krbm.ru/wp-content/uploads/2022/02/img_1125.SOJ8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krbm.ru/wp-content/uploads/2022/02/img_1135.FyHey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1026"/>
            <a:ext cx="5630412" cy="37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g_1180.1b9X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08" y="3352801"/>
            <a:ext cx="5132418" cy="3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krbm.ru/wp-content/uploads/2022/02/img_1120.gIMZD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93" y="168275"/>
            <a:ext cx="5494595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1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\\192.168.1.10\библио_мир\11_Массовые мероприятия\2022\2. Февраль\21.02. Военно-патриотическая игра «Отчизны воин – Родины солдат»\фото сайт\Участие  в конкурс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94" y="248111"/>
            <a:ext cx="5391150" cy="332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://krbm.ru/wp-content/uploads/2022/02/dsc_1263.YHi2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4" y="225094"/>
            <a:ext cx="4768850" cy="31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rbm.ru/wp-content/uploads/2022/02/dsc_1289.bnQ7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52775"/>
            <a:ext cx="5417394" cy="36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krbm.ru/wp-content/uploads/2022/02/dsc_1172.Z2Nk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0" y="3152775"/>
            <a:ext cx="5417395" cy="36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48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sc_0308.AyG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198613"/>
            <a:ext cx="6813550" cy="45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rbm.ru/wp-content/uploads/2022/01/dsc_0328.6lw7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0974"/>
            <a:ext cx="6145084" cy="40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7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krbm.ru/wp-content/uploads/2021/05/dsc_0273.hAejr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65" y="632601"/>
            <a:ext cx="3733800" cy="24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krbm.ru/wp-content/uploads/2021/05/%D0%B7%D0%BD%D0%B0%D0%BC%D1%8F_%D0%BD%D0%B0%D1%88%D0%B5%D0%B9_%D0%BF%D0%BE%D0%B1%D0%B5%D0%B4%D1%8B.mYee9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65" y="3752847"/>
            <a:ext cx="3788559" cy="25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krbm.ru/wp-content/uploads/2021/05/%D1%81%D1%82%D1%83%D0%B4%D0%B8%D1%8F_%D1%82%D0%B5%D0%B0%D1%82%D1%80%D0%B0_%D0%B8_%D0%BA%D0%B8%D0%BD%D0%BE__%D0%B8%D0%BD%D1%82%D1%80%D0%BE_.HlGtI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632602"/>
            <a:ext cx="3733800" cy="24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krbm.ru/wp-content/uploads/2021/05/dsc_0078.eaAFt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3752847"/>
            <a:ext cx="3819525" cy="25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krbm.ru/wp-content/uploads/2021/05/%D0%B2%D0%BB%D0%B0%D0%B4%D0%B8%D0%BC%D0%B8%D1%80_%D1%81%D1%83%D0%B3%D1%80%D0%BE%D0%B2%D1%81%D0%BA%D0%B8%D0%B9.M9Oz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" y="632603"/>
            <a:ext cx="3786238" cy="25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krbm.ru/wp-content/uploads/2021/05/%D0%B0%D0%BD%D0%BD%D0%B0_%D0%BC%D0%BE%D0%BB%D0%BE%D0%B4%D1%8B%D0%BA%D0%B0.qYRES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" y="3752847"/>
            <a:ext cx="3786238" cy="25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4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патриотическое воспитание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sc_0022.lcrj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06" y="107950"/>
            <a:ext cx="5971143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\\192.168.1.10\библио_мир\11_Массовые мероприятия\2022\3. Март\16.03. Компетентное мнение «Россия, которую мы обрели»\фото сайт\Компетентное мнени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" y="86995"/>
            <a:ext cx="5522913" cy="374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8" name="Picture 4" descr="http://krbm.ru/wp-content/uploads/2022/03/img_1234.zbK6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81" y="3028950"/>
            <a:ext cx="5583711" cy="37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38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178</Words>
  <Application>Microsoft Office PowerPoint</Application>
  <PresentationFormat>Широкоэкранный</PresentationFormat>
  <Paragraphs>22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25</cp:revision>
  <dcterms:created xsi:type="dcterms:W3CDTF">2022-09-13T09:42:07Z</dcterms:created>
  <dcterms:modified xsi:type="dcterms:W3CDTF">2022-09-14T10:08:58Z</dcterms:modified>
</cp:coreProperties>
</file>