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>
        <p:scale>
          <a:sx n="77" d="100"/>
          <a:sy n="77" d="100"/>
        </p:scale>
        <p:origin x="-25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2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3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4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8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1B81-D7AD-4C75-9CF2-38C0B223A5F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60CF-C7A0-43E8-A651-CEDB17D2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815" y="32778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– легко!</a:t>
            </a:r>
            <a:b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3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3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опыте организации кружка французского языка в библиотеке</a:t>
            </a: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9875" y="4837544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Пашова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Маргарита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Французского читального зала 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Восточно-Казахстанской библиотеки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им.А.С.Пушкина</a:t>
            </a:r>
            <a:endParaRPr lang="ru-RU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г.Усть-Каменогорск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6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1" y="19318"/>
            <a:ext cx="9118242" cy="6838682"/>
          </a:xfrm>
        </p:spPr>
      </p:pic>
    </p:spTree>
    <p:extLst>
      <p:ext uri="{BB962C8B-B14F-4D97-AF65-F5344CB8AC3E}">
        <p14:creationId xmlns:p14="http://schemas.microsoft.com/office/powerpoint/2010/main" val="22889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3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31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8" r="13003"/>
          <a:stretch/>
        </p:blipFill>
        <p:spPr>
          <a:xfrm>
            <a:off x="386370" y="1"/>
            <a:ext cx="11455660" cy="6858000"/>
          </a:xfrm>
        </p:spPr>
      </p:pic>
    </p:spTree>
    <p:extLst>
      <p:ext uri="{BB962C8B-B14F-4D97-AF65-F5344CB8AC3E}">
        <p14:creationId xmlns:p14="http://schemas.microsoft.com/office/powerpoint/2010/main" val="6086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13" y="-1"/>
            <a:ext cx="9158757" cy="6861913"/>
          </a:xfrm>
        </p:spPr>
      </p:pic>
    </p:spTree>
    <p:extLst>
      <p:ext uri="{BB962C8B-B14F-4D97-AF65-F5344CB8AC3E}">
        <p14:creationId xmlns:p14="http://schemas.microsoft.com/office/powerpoint/2010/main" val="6698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3" y="0"/>
            <a:ext cx="10284990" cy="6858000"/>
          </a:xfrm>
        </p:spPr>
      </p:pic>
    </p:spTree>
    <p:extLst>
      <p:ext uri="{BB962C8B-B14F-4D97-AF65-F5344CB8AC3E}">
        <p14:creationId xmlns:p14="http://schemas.microsoft.com/office/powerpoint/2010/main" val="30992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85" y="0"/>
            <a:ext cx="10284991" cy="6858000"/>
          </a:xfrm>
        </p:spPr>
      </p:pic>
    </p:spTree>
    <p:extLst>
      <p:ext uri="{BB962C8B-B14F-4D97-AF65-F5344CB8AC3E}">
        <p14:creationId xmlns:p14="http://schemas.microsoft.com/office/powerpoint/2010/main" val="11316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15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Французский – легко!  Об опыте организации кружка французского языка в библиотеке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Французский – легко!  Об опыте организации кружка французского языка в библиотеке</dc:title>
  <dc:creator>User</dc:creator>
  <cp:lastModifiedBy>Маргарита</cp:lastModifiedBy>
  <cp:revision>11</cp:revision>
  <dcterms:created xsi:type="dcterms:W3CDTF">2022-09-28T09:23:31Z</dcterms:created>
  <dcterms:modified xsi:type="dcterms:W3CDTF">2022-09-30T16:04:00Z</dcterms:modified>
</cp:coreProperties>
</file>