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  <p:sldMasterId id="2147483792" r:id="rId2"/>
  </p:sldMasterIdLst>
  <p:notesMasterIdLst>
    <p:notesMasterId r:id="rId18"/>
  </p:notesMasterIdLst>
  <p:sldIdLst>
    <p:sldId id="424" r:id="rId3"/>
    <p:sldId id="423" r:id="rId4"/>
    <p:sldId id="415" r:id="rId5"/>
    <p:sldId id="416" r:id="rId6"/>
    <p:sldId id="417" r:id="rId7"/>
    <p:sldId id="418" r:id="rId8"/>
    <p:sldId id="407" r:id="rId9"/>
    <p:sldId id="396" r:id="rId10"/>
    <p:sldId id="409" r:id="rId11"/>
    <p:sldId id="391" r:id="rId12"/>
    <p:sldId id="392" r:id="rId13"/>
    <p:sldId id="419" r:id="rId14"/>
    <p:sldId id="420" r:id="rId15"/>
    <p:sldId id="421" r:id="rId16"/>
    <p:sldId id="42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6" autoAdjust="0"/>
    <p:restoredTop sz="94660"/>
  </p:normalViewPr>
  <p:slideViewPr>
    <p:cSldViewPr>
      <p:cViewPr varScale="1">
        <p:scale>
          <a:sx n="105" d="100"/>
          <a:sy n="105" d="100"/>
        </p:scale>
        <p:origin x="1056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080FC-BDB2-4963-8B8B-3E67DADAD0AA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B7D07-3861-430F-9BB6-7C173B2AB8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E7B34-76E7-45D7-87D5-0BFBE6313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6D8AFF-D015-483F-AF38-6B880CFDB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AA7798-61EB-4B39-9D26-AD60B775B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944BCF-21A4-47BA-B2DF-F547A4A4F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5B15ED-1057-4BE1-B59A-F4BD776B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276436"/>
      </p:ext>
    </p:extLst>
  </p:cSld>
  <p:clrMapOvr>
    <a:masterClrMapping/>
  </p:clrMapOvr>
  <p:transition spd="med">
    <p:cover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79876-3415-4249-B71D-03C9286E3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56E0B6-2FD6-4C96-AA6E-0059BF7A0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53F31-8BB7-4143-8010-D96BDB404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EB8C21-E81F-4B32-8DBB-A7727DE1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14D6B4-0B40-4E5A-B185-470F78A4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318414"/>
      </p:ext>
    </p:extLst>
  </p:cSld>
  <p:clrMapOvr>
    <a:masterClrMapping/>
  </p:clrMapOvr>
  <p:transition spd="med">
    <p:cover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554664-CD47-4555-ACC3-159FF8957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CBA331-7B53-45B4-8E65-0A1E5B8B4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3C59E-C4D8-4689-A858-56D0238C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295622-B77B-4935-BCEB-DF4F85858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A06B87-B8CC-4855-8153-24D4F621A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474338"/>
      </p:ext>
    </p:extLst>
  </p:cSld>
  <p:clrMapOvr>
    <a:masterClrMapping/>
  </p:clrMapOvr>
  <p:transition spd="med">
    <p:cover dir="l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74491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22370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53903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49972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839845"/>
      </p:ext>
    </p:extLst>
  </p:cSld>
  <p:clrMapOvr>
    <a:masterClrMapping/>
  </p:clrMapOvr>
  <p:transition spd="med">
    <p:cover dir="l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911991"/>
      </p:ext>
    </p:extLst>
  </p:cSld>
  <p:clrMapOvr>
    <a:masterClrMapping/>
  </p:clrMapOvr>
  <p:transition spd="med">
    <p:cover dir="l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426209"/>
      </p:ext>
    </p:extLst>
  </p:cSld>
  <p:clrMapOvr>
    <a:masterClrMapping/>
  </p:clrMapOvr>
  <p:transition spd="med">
    <p:cover dir="l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558851"/>
      </p:ext>
    </p:extLst>
  </p:cSld>
  <p:clrMapOvr>
    <a:masterClrMapping/>
  </p:clrMapOvr>
  <p:transition spd="med">
    <p:cover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46AFB-61DB-4738-B2C4-86EB9B835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D92A38-F8BF-4022-BFEF-F580C6206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AA4CC5-4EC2-480F-95DE-2DE84257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BF50A-95D8-4D31-8C30-4FEA7F55D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463E12-10BD-498A-9001-B84E3B26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96619"/>
      </p:ext>
    </p:extLst>
  </p:cSld>
  <p:clrMapOvr>
    <a:masterClrMapping/>
  </p:clrMapOvr>
  <p:transition spd="med">
    <p:cover dir="l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606096"/>
      </p:ext>
    </p:extLst>
  </p:cSld>
  <p:clrMapOvr>
    <a:masterClrMapping/>
  </p:clrMapOvr>
  <p:transition spd="med">
    <p:cover dir="l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79928"/>
      </p:ext>
    </p:extLst>
  </p:cSld>
  <p:clrMapOvr>
    <a:masterClrMapping/>
  </p:clrMapOvr>
  <p:transition spd="med">
    <p:cover dir="l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444521"/>
      </p:ext>
    </p:extLst>
  </p:cSld>
  <p:clrMapOvr>
    <a:masterClrMapping/>
  </p:clrMapOvr>
  <p:transition spd="med">
    <p:cover dir="l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001373"/>
      </p:ext>
    </p:extLst>
  </p:cSld>
  <p:clrMapOvr>
    <a:masterClrMapping/>
  </p:clrMapOvr>
  <p:transition spd="med">
    <p:cover dir="l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066103"/>
      </p:ext>
    </p:extLst>
  </p:cSld>
  <p:clrMapOvr>
    <a:masterClrMapping/>
  </p:clrMapOvr>
  <p:transition spd="med">
    <p:cover dir="l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890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25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3958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053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330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BB53F-7F0E-4141-801F-CCB9FDE0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942633-2485-4B4B-8BF5-5D239ACC3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C9956F-89C0-4770-9680-D17B4E605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2BD832-4014-4A5D-87B6-3261838B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9880C6-842E-4414-9F95-26DE14F4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224275"/>
      </p:ext>
    </p:extLst>
  </p:cSld>
  <p:clrMapOvr>
    <a:masterClrMapping/>
  </p:clrMapOvr>
  <p:transition spd="med">
    <p:cover dir="l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889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84098"/>
      </p:ext>
    </p:extLst>
  </p:cSld>
  <p:clrMapOvr>
    <a:masterClrMapping/>
  </p:clrMapOvr>
  <p:transition spd="med">
    <p:cover dir="l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02229"/>
      </p:ext>
    </p:extLst>
  </p:cSld>
  <p:clrMapOvr>
    <a:masterClrMapping/>
  </p:clrMapOvr>
  <p:transition spd="med">
    <p:cover dir="l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08615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CFAC1-694C-4357-9208-0F3C5FF81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C5F7EE-2D40-43AA-AAA3-60CBD2E79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2C197C-FFA6-425A-BC93-E2870039E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19B1C0-84B8-4A7B-84E4-678561C3B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779106-BF37-491E-80FD-CA6DDEB54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BDB286-7B30-47DD-AAC1-26C73C589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428932"/>
      </p:ext>
    </p:extLst>
  </p:cSld>
  <p:clrMapOvr>
    <a:masterClrMapping/>
  </p:clrMapOvr>
  <p:transition spd="med">
    <p:cover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87DD38-FE69-4BCF-AD6F-EEBBE600F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B6E08F-64CF-43D7-95F9-72932898C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FEC023-6B03-4A05-9A53-E49726BE7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F38C7E-0AC9-4F66-B474-DFD9B998E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568E9D-02F9-4D31-AF8A-0429192ED0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76B92AC-396F-4311-9E7B-2619D63C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A0B9E4-3ED2-4F17-94A7-067E8F93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8CB3BE-2481-4563-9374-16756239E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770867"/>
      </p:ext>
    </p:extLst>
  </p:cSld>
  <p:clrMapOvr>
    <a:masterClrMapping/>
  </p:clrMapOvr>
  <p:transition spd="med">
    <p:cover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9D724-1628-4EE9-87DB-95CB9FD55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2B3C0FD-473C-4681-BE79-9526E0358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40AD4B-1408-4822-BCAB-11946B67F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52F8F4-CE02-4305-BB2A-33B1E5CC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357111"/>
      </p:ext>
    </p:extLst>
  </p:cSld>
  <p:clrMapOvr>
    <a:masterClrMapping/>
  </p:clrMapOvr>
  <p:transition spd="med">
    <p:cover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82162A4-D12B-410C-8B80-D04D9E2BC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B5590F-D453-472C-AC3A-109272FC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964A99-6C5D-4C15-AB69-FEF6DE2C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74066"/>
      </p:ext>
    </p:extLst>
  </p:cSld>
  <p:clrMapOvr>
    <a:masterClrMapping/>
  </p:clrMapOvr>
  <p:transition spd="med">
    <p:cover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65504-3282-4F62-B5A9-092E25E1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B0423D-712B-4273-876F-D1B8EB167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A176EE-923E-49DC-A723-F5A4B6F70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2396C1-DA2A-493C-8A6D-185B294DC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29D1D8-096F-42ED-94A8-65AAD0A58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DAEE1A-142D-4270-A375-2F9B0B0D9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232973"/>
      </p:ext>
    </p:extLst>
  </p:cSld>
  <p:clrMapOvr>
    <a:masterClrMapping/>
  </p:clrMapOvr>
  <p:transition spd="med">
    <p:cover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9FE80-F93F-4048-A197-0F8F8C54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EFF6864-E5AD-49E8-9E6F-762BEAB0CE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D49B84-9867-4187-97D9-0DE930C48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9E0564-6803-4E6D-92DA-641A03E7E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A6E3FF-485B-433D-B750-8B8506B2A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E9EE2-4D20-4642-98FA-09C554E4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801136"/>
      </p:ext>
    </p:extLst>
  </p:cSld>
  <p:clrMapOvr>
    <a:masterClrMapping/>
  </p:clrMapOvr>
  <p:transition spd="med">
    <p:cover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058BD-1C2A-4B9B-8935-0EA19275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682CD4-D9EB-4E1E-9F8F-975F87542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F386D3-9A9D-4ACC-952E-43206BCFD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4432C3-A4B9-45D6-808E-9B3F59ED2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1DA87C-267A-40D5-B173-8F492281B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26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41" r:id="rId13"/>
    <p:sldLayoutId id="2147483743" r:id="rId14"/>
    <p:sldLayoutId id="2147483744" r:id="rId15"/>
  </p:sldLayoutIdLst>
  <p:transition spd="med">
    <p:cover dir="l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2165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</p:sldLayoutIdLst>
  <p:transition spd="med">
    <p:cover dir="l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7" name="Text Box 31"/>
          <p:cNvSpPr txBox="1">
            <a:spLocks noChangeArrowheads="1"/>
          </p:cNvSpPr>
          <p:nvPr/>
        </p:nvSpPr>
        <p:spPr bwMode="auto">
          <a:xfrm>
            <a:off x="3184529" y="722315"/>
            <a:ext cx="193491" cy="37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78" tIns="47890" rIns="95778" bIns="47890"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  <p:pic>
        <p:nvPicPr>
          <p:cNvPr id="5" name="Picture 2" descr="I:\лого синий_прозрачн.png">
            <a:extLst>
              <a:ext uri="{FF2B5EF4-FFF2-40B4-BE49-F238E27FC236}">
                <a16:creationId xmlns:a16="http://schemas.microsoft.com/office/drawing/2014/main" id="{C7C52D5C-1C6A-4F18-9F22-40B4B55A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73747"/>
            <a:ext cx="1393624" cy="5378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BCF415B-1DE0-4EEA-9733-A595D7D18E20}"/>
              </a:ext>
            </a:extLst>
          </p:cNvPr>
          <p:cNvSpPr/>
          <p:nvPr/>
        </p:nvSpPr>
        <p:spPr>
          <a:xfrm>
            <a:off x="263352" y="5578899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ЦЫМБАЛ ЕКАТЕРИНА ВЛАДИСЛАВОВНА,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библиотекарь зала интеллектуального развития и досуга ГКУК «Челябинская областная библиотека для молодежи».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D69F4EC-DBE5-4A97-8144-AC45B0DDEBE0}"/>
              </a:ext>
            </a:extLst>
          </p:cNvPr>
          <p:cNvSpPr/>
          <p:nvPr/>
        </p:nvSpPr>
        <p:spPr>
          <a:xfrm>
            <a:off x="551384" y="1772816"/>
            <a:ext cx="105131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ru-RU" sz="45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«сила во взаимодействии: прокачиваем возможности»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409A84F-90B5-4EDE-879A-CA8CE449DD47}"/>
              </a:ext>
            </a:extLst>
          </p:cNvPr>
          <p:cNvSpPr/>
          <p:nvPr/>
        </p:nvSpPr>
        <p:spPr>
          <a:xfrm>
            <a:off x="263352" y="4293096"/>
            <a:ext cx="57606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ШАЙДУРОВ АЛЕКСАНДР АЛЕКСЕЕВИЧ,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залом интеллектуального развития и досуга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ГКУК «Челябинская областная библиотека для молодежи», член постоянного комитета Молодежной секции РБА.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641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7" name="Text Box 31"/>
          <p:cNvSpPr txBox="1">
            <a:spLocks noChangeArrowheads="1"/>
          </p:cNvSpPr>
          <p:nvPr/>
        </p:nvSpPr>
        <p:spPr bwMode="auto">
          <a:xfrm>
            <a:off x="3184529" y="722315"/>
            <a:ext cx="193491" cy="37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78" tIns="47890" rIns="95778" bIns="47890"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425952"/>
            <a:ext cx="12192000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8" tIns="47890" rIns="95778" bIns="47890" spcCol="0"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t="9720"/>
          <a:stretch/>
        </p:blipFill>
        <p:spPr>
          <a:xfrm>
            <a:off x="4655840" y="1022695"/>
            <a:ext cx="3670110" cy="37096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34094" t="22448" r="36863" b="5716"/>
          <a:stretch/>
        </p:blipFill>
        <p:spPr>
          <a:xfrm>
            <a:off x="479376" y="611386"/>
            <a:ext cx="3672408" cy="51094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38963A-A909-4D19-A462-C3DDEA4BE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280" y="1412776"/>
            <a:ext cx="3340898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8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881" y="3762402"/>
            <a:ext cx="1894089" cy="26883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34" y="192198"/>
            <a:ext cx="2688076" cy="3584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597" y="296388"/>
            <a:ext cx="2978254" cy="3356992"/>
          </a:xfrm>
          <a:prstGeom prst="rect">
            <a:avLst/>
          </a:prstGeom>
        </p:spPr>
      </p:pic>
      <p:sp>
        <p:nvSpPr>
          <p:cNvPr id="65567" name="Text Box 31"/>
          <p:cNvSpPr txBox="1">
            <a:spLocks noChangeArrowheads="1"/>
          </p:cNvSpPr>
          <p:nvPr/>
        </p:nvSpPr>
        <p:spPr bwMode="auto">
          <a:xfrm>
            <a:off x="3184529" y="722315"/>
            <a:ext cx="193491" cy="37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78" tIns="47890" rIns="95778" bIns="47890"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450786"/>
            <a:ext cx="12192000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8" tIns="47890" rIns="95778" bIns="47890" spcCol="0"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9" y="195654"/>
            <a:ext cx="2531792" cy="33757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772" y="3095808"/>
            <a:ext cx="2345902" cy="31278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55" y="2714217"/>
            <a:ext cx="2748164" cy="35486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26" y="2903912"/>
            <a:ext cx="2505732" cy="334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0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37D5BA-7F41-4605-9035-7D8C068B56D8}"/>
              </a:ext>
            </a:extLst>
          </p:cNvPr>
          <p:cNvSpPr/>
          <p:nvPr/>
        </p:nvSpPr>
        <p:spPr>
          <a:xfrm>
            <a:off x="7320136" y="5882148"/>
            <a:ext cx="468711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«АВТОР В МОЛОДЕЖКЕ»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64DC9B4-0470-4518-BB3A-B772EF785EA1}"/>
              </a:ext>
            </a:extLst>
          </p:cNvPr>
          <p:cNvSpPr/>
          <p:nvPr/>
        </p:nvSpPr>
        <p:spPr>
          <a:xfrm>
            <a:off x="0" y="6425952"/>
            <a:ext cx="12192000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8" tIns="47890" rIns="95778" bIns="47890" spcCol="0"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6CF93D-8216-4E9D-B31E-BCBE88EFC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12201" r="37400" b="5779"/>
          <a:stretch/>
        </p:blipFill>
        <p:spPr>
          <a:xfrm>
            <a:off x="479376" y="370497"/>
            <a:ext cx="3418920" cy="55639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7B19D3-D045-4D61-A72B-9333BCA43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2" t="9401" r="31888" b="16401"/>
          <a:stretch/>
        </p:blipFill>
        <p:spPr>
          <a:xfrm>
            <a:off x="5127190" y="348769"/>
            <a:ext cx="4536504" cy="546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94953"/>
      </p:ext>
    </p:extLst>
  </p:cSld>
  <p:clrMapOvr>
    <a:masterClrMapping/>
  </p:clrMapOvr>
  <p:transition spd="med">
    <p:cover dir="l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527C49-59A5-49BD-BE83-C297BEF1CBD1}"/>
              </a:ext>
            </a:extLst>
          </p:cNvPr>
          <p:cNvSpPr/>
          <p:nvPr/>
        </p:nvSpPr>
        <p:spPr>
          <a:xfrm>
            <a:off x="0" y="6435096"/>
            <a:ext cx="12192000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8" tIns="47890" rIns="95778" bIns="47890" spcCol="0" rtlCol="0" anchor="ctr"/>
          <a:lstStyle/>
          <a:p>
            <a:pPr algn="ctr"/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FEE7802-8C0B-4E13-8722-C651822C1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456" y="254275"/>
            <a:ext cx="3607160" cy="4811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D5865A-3EE8-4B1E-96FA-2E67B7AAA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12054" r="32675" b="22000"/>
          <a:stretch/>
        </p:blipFill>
        <p:spPr>
          <a:xfrm>
            <a:off x="551384" y="254275"/>
            <a:ext cx="4104399" cy="4496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C928F8C-9CFA-4D2B-9DBB-2071CF32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94" y="3662388"/>
            <a:ext cx="5083425" cy="2862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214436"/>
      </p:ext>
    </p:extLst>
  </p:cSld>
  <p:clrMapOvr>
    <a:masterClrMapping/>
  </p:clrMapOvr>
  <p:transition spd="med">
    <p:cover dir="l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527C49-59A5-49BD-BE83-C297BEF1CBD1}"/>
              </a:ext>
            </a:extLst>
          </p:cNvPr>
          <p:cNvSpPr/>
          <p:nvPr/>
        </p:nvSpPr>
        <p:spPr>
          <a:xfrm>
            <a:off x="0" y="6425952"/>
            <a:ext cx="12192000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8" tIns="47890" rIns="95778" bIns="47890" spcCol="0"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43E433-A56A-476C-BF2C-65683901F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12200" r="24801" b="10801"/>
          <a:stretch/>
        </p:blipFill>
        <p:spPr>
          <a:xfrm>
            <a:off x="7896200" y="188640"/>
            <a:ext cx="3744416" cy="39604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C59685-8F9E-4BBF-86DA-24D3C6A143BE}"/>
              </a:ext>
            </a:extLst>
          </p:cNvPr>
          <p:cNvSpPr/>
          <p:nvPr/>
        </p:nvSpPr>
        <p:spPr>
          <a:xfrm>
            <a:off x="551384" y="404664"/>
            <a:ext cx="41358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«ФОРМУЛА УСПЕХА»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DE845B-5541-4BC7-920F-96FB0A99E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404744"/>
            <a:ext cx="8136904" cy="3862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7460264"/>
      </p:ext>
    </p:extLst>
  </p:cSld>
  <p:clrMapOvr>
    <a:masterClrMapping/>
  </p:clrMapOvr>
  <p:transition spd="med">
    <p:cover dir="l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527C49-59A5-49BD-BE83-C297BEF1CBD1}"/>
              </a:ext>
            </a:extLst>
          </p:cNvPr>
          <p:cNvSpPr/>
          <p:nvPr/>
        </p:nvSpPr>
        <p:spPr>
          <a:xfrm>
            <a:off x="0" y="6425952"/>
            <a:ext cx="12192000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8" tIns="47890" rIns="95778" bIns="47890" spcCol="0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1">
            <a:extLst>
              <a:ext uri="{FF2B5EF4-FFF2-40B4-BE49-F238E27FC236}">
                <a16:creationId xmlns:a16="http://schemas.microsoft.com/office/drawing/2014/main" id="{6873F3FC-717C-44D8-A589-B3AA35B33D2B}"/>
              </a:ext>
            </a:extLst>
          </p:cNvPr>
          <p:cNvSpPr txBox="1">
            <a:spLocks/>
          </p:cNvSpPr>
          <p:nvPr/>
        </p:nvSpPr>
        <p:spPr>
          <a:xfrm>
            <a:off x="2927648" y="1556793"/>
            <a:ext cx="6336704" cy="1524225"/>
          </a:xfrm>
          <a:prstGeom prst="rect">
            <a:avLst/>
          </a:prstGeom>
        </p:spPr>
        <p:txBody>
          <a:bodyPr vert="horz" lIns="95778" tIns="47890" rIns="95778" bIns="478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4E5BCFEC-AAA9-4B48-9C01-3079875F528D}"/>
              </a:ext>
            </a:extLst>
          </p:cNvPr>
          <p:cNvSpPr txBox="1">
            <a:spLocks/>
          </p:cNvSpPr>
          <p:nvPr/>
        </p:nvSpPr>
        <p:spPr>
          <a:xfrm>
            <a:off x="3575720" y="4214811"/>
            <a:ext cx="4816152" cy="1188132"/>
          </a:xfrm>
          <a:prstGeom prst="rect">
            <a:avLst/>
          </a:prstGeom>
        </p:spPr>
        <p:txBody>
          <a:bodyPr vert="horz" lIns="95778" tIns="47890" rIns="95778" bIns="478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ГКУК ЧОБМ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www.mbi74.ru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тел.: +7(351) 796-62-15</a:t>
            </a:r>
          </a:p>
        </p:txBody>
      </p:sp>
    </p:spTree>
    <p:extLst>
      <p:ext uri="{BB962C8B-B14F-4D97-AF65-F5344CB8AC3E}">
        <p14:creationId xmlns:p14="http://schemas.microsoft.com/office/powerpoint/2010/main" val="4164708501"/>
      </p:ext>
    </p:extLst>
  </p:cSld>
  <p:clrMapOvr>
    <a:masterClrMapping/>
  </p:clrMapOvr>
  <p:transition spd="med">
    <p:cover dir="l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7" name="Text Box 31"/>
          <p:cNvSpPr txBox="1">
            <a:spLocks noChangeArrowheads="1"/>
          </p:cNvSpPr>
          <p:nvPr/>
        </p:nvSpPr>
        <p:spPr bwMode="auto">
          <a:xfrm>
            <a:off x="3184529" y="722315"/>
            <a:ext cx="193491" cy="37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78" tIns="47890" rIns="95778" bIns="47890"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425952"/>
            <a:ext cx="12192000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8" tIns="47890" rIns="95778" bIns="47890" spcCol="0"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5EB4C7-305E-4CEF-AC85-4F43F19E4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7" y="116632"/>
            <a:ext cx="4460071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27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F437AC-3239-4025-85DC-152A1EDCC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274" y="2838832"/>
            <a:ext cx="4013833" cy="33647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26EC0E-91EB-4361-BF01-FAEBD0E54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927" y="249192"/>
            <a:ext cx="4909844" cy="4115912"/>
          </a:xfrm>
          <a:prstGeom prst="rect">
            <a:avLst/>
          </a:prstGeom>
        </p:spPr>
      </p:pic>
      <p:sp>
        <p:nvSpPr>
          <p:cNvPr id="65567" name="Text Box 31"/>
          <p:cNvSpPr txBox="1">
            <a:spLocks noChangeArrowheads="1"/>
          </p:cNvSpPr>
          <p:nvPr/>
        </p:nvSpPr>
        <p:spPr bwMode="auto">
          <a:xfrm>
            <a:off x="3184529" y="722315"/>
            <a:ext cx="193491" cy="37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78" tIns="47890" rIns="95778" bIns="47890"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425952"/>
            <a:ext cx="12192000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8" tIns="47890" rIns="95778" bIns="47890" spcCol="0"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25A1D6-6805-4EEE-8300-CCF4ED46F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91779">
            <a:off x="369748" y="474195"/>
            <a:ext cx="3562559" cy="29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73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7" name="Text Box 31"/>
          <p:cNvSpPr txBox="1">
            <a:spLocks noChangeArrowheads="1"/>
          </p:cNvSpPr>
          <p:nvPr/>
        </p:nvSpPr>
        <p:spPr bwMode="auto">
          <a:xfrm>
            <a:off x="3184529" y="722315"/>
            <a:ext cx="193491" cy="37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78" tIns="47890" rIns="95778" bIns="47890"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413608"/>
            <a:ext cx="12192000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8" tIns="47890" rIns="95778" bIns="47890" spcCol="0"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8F65D1-7CB7-448A-B416-E8D01622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2276872"/>
            <a:ext cx="5114925" cy="212407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EB27E4-1F7A-4BCB-A584-F713A714B571}"/>
              </a:ext>
            </a:extLst>
          </p:cNvPr>
          <p:cNvSpPr/>
          <p:nvPr/>
        </p:nvSpPr>
        <p:spPr>
          <a:xfrm>
            <a:off x="3184528" y="60305"/>
            <a:ext cx="51494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«ЭФФЕКТИВНЫЙ РЕГИОН»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51821BD-D9EA-45CE-A7D0-93625524C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6" b="29971"/>
          <a:stretch/>
        </p:blipFill>
        <p:spPr bwMode="auto">
          <a:xfrm>
            <a:off x="551384" y="1204041"/>
            <a:ext cx="5471490" cy="4931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611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7" name="Text Box 31"/>
          <p:cNvSpPr txBox="1">
            <a:spLocks noChangeArrowheads="1"/>
          </p:cNvSpPr>
          <p:nvPr/>
        </p:nvSpPr>
        <p:spPr bwMode="auto">
          <a:xfrm>
            <a:off x="3184529" y="722315"/>
            <a:ext cx="193491" cy="37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78" tIns="47890" rIns="95778" bIns="47890"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425952"/>
            <a:ext cx="12192000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8" tIns="47890" rIns="95778" bIns="47890" spcCol="0"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032A11-E26A-453D-82F3-200135E9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940" y="2572043"/>
            <a:ext cx="4949389" cy="3711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A91CDF-B9C1-46D0-9666-E2BA080C2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672">
            <a:off x="7730088" y="430149"/>
            <a:ext cx="4302745" cy="3226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979742-ADC4-44A2-8F96-057F582D0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8574">
            <a:off x="382787" y="496558"/>
            <a:ext cx="3360435" cy="3724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0A850B7-6988-436C-B782-93D996A65A48}"/>
              </a:ext>
            </a:extLst>
          </p:cNvPr>
          <p:cNvSpPr/>
          <p:nvPr/>
        </p:nvSpPr>
        <p:spPr>
          <a:xfrm>
            <a:off x="9258652" y="5445224"/>
            <a:ext cx="23855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ИГР»</a:t>
            </a:r>
          </a:p>
        </p:txBody>
      </p:sp>
    </p:spTree>
    <p:extLst>
      <p:ext uri="{BB962C8B-B14F-4D97-AF65-F5344CB8AC3E}">
        <p14:creationId xmlns:p14="http://schemas.microsoft.com/office/powerpoint/2010/main" val="2235184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4468B1-4D71-40A6-BC33-3ED70ECC5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30536">
            <a:off x="5879089" y="497654"/>
            <a:ext cx="5209303" cy="5370765"/>
          </a:xfrm>
          <a:prstGeom prst="rect">
            <a:avLst/>
          </a:prstGeom>
        </p:spPr>
      </p:pic>
      <p:sp>
        <p:nvSpPr>
          <p:cNvPr id="65567" name="Text Box 31"/>
          <p:cNvSpPr txBox="1">
            <a:spLocks noChangeArrowheads="1"/>
          </p:cNvSpPr>
          <p:nvPr/>
        </p:nvSpPr>
        <p:spPr bwMode="auto">
          <a:xfrm>
            <a:off x="3184529" y="722315"/>
            <a:ext cx="193491" cy="37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78" tIns="47890" rIns="95778" bIns="47890"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425952"/>
            <a:ext cx="12192000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8" tIns="47890" rIns="95778" bIns="47890" spcCol="0"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806E18-E970-4BD8-9AD1-C7AC08463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4" b="6734"/>
          <a:stretch/>
        </p:blipFill>
        <p:spPr bwMode="auto">
          <a:xfrm>
            <a:off x="1104492" y="128758"/>
            <a:ext cx="3240360" cy="610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540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7" name="Text Box 31"/>
          <p:cNvSpPr txBox="1">
            <a:spLocks noChangeArrowheads="1"/>
          </p:cNvSpPr>
          <p:nvPr/>
        </p:nvSpPr>
        <p:spPr bwMode="auto">
          <a:xfrm>
            <a:off x="3184529" y="722315"/>
            <a:ext cx="193491" cy="37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778" tIns="47890" rIns="95778" bIns="47890"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431038"/>
            <a:ext cx="12192000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8" tIns="47890" rIns="95778" bIns="47890" spcCol="0"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5164" t="22703" r="37075" b="10861"/>
          <a:stretch/>
        </p:blipFill>
        <p:spPr>
          <a:xfrm>
            <a:off x="191344" y="691443"/>
            <a:ext cx="4225539" cy="56881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4380" t="21036" r="36969" b="5618"/>
          <a:stretch/>
        </p:blipFill>
        <p:spPr>
          <a:xfrm>
            <a:off x="6888088" y="411025"/>
            <a:ext cx="4163901" cy="5996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4B7402-8330-493C-A380-3CC6FC18A80B}"/>
              </a:ext>
            </a:extLst>
          </p:cNvPr>
          <p:cNvSpPr/>
          <p:nvPr/>
        </p:nvSpPr>
        <p:spPr>
          <a:xfrm>
            <a:off x="839416" y="95463"/>
            <a:ext cx="54857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«СТО ВОПРОСОВ О РАЗНОМ»</a:t>
            </a:r>
          </a:p>
        </p:txBody>
      </p:sp>
    </p:spTree>
    <p:extLst>
      <p:ext uri="{BB962C8B-B14F-4D97-AF65-F5344CB8AC3E}">
        <p14:creationId xmlns:p14="http://schemas.microsoft.com/office/powerpoint/2010/main" val="3360797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53" y="1742492"/>
            <a:ext cx="2971800" cy="3961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388" y="188640"/>
            <a:ext cx="4142938" cy="320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4238" t="8951" r="36559" b="5118"/>
          <a:stretch/>
        </p:blipFill>
        <p:spPr>
          <a:xfrm>
            <a:off x="623392" y="174921"/>
            <a:ext cx="3096344" cy="512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37D5BA-7F41-4605-9035-7D8C068B56D8}"/>
              </a:ext>
            </a:extLst>
          </p:cNvPr>
          <p:cNvSpPr/>
          <p:nvPr/>
        </p:nvSpPr>
        <p:spPr>
          <a:xfrm>
            <a:off x="5591944" y="5801422"/>
            <a:ext cx="64536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«ЧЕЛЯБИНСК ПРОМЫШЛЕННЫЙ»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64DC9B4-0470-4518-BB3A-B772EF785EA1}"/>
              </a:ext>
            </a:extLst>
          </p:cNvPr>
          <p:cNvSpPr/>
          <p:nvPr/>
        </p:nvSpPr>
        <p:spPr>
          <a:xfrm>
            <a:off x="-7620" y="6453336"/>
            <a:ext cx="12199620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8" tIns="47890" rIns="95778" bIns="47890" spcCol="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72130"/>
      </p:ext>
    </p:extLst>
  </p:cSld>
  <p:clrMapOvr>
    <a:masterClrMapping/>
  </p:clrMapOvr>
  <p:transition spd="med">
    <p:cover dir="l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0"/>
          <a:stretch/>
        </p:blipFill>
        <p:spPr>
          <a:xfrm>
            <a:off x="8976988" y="116632"/>
            <a:ext cx="2520945" cy="442567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EEDDC45-0206-4B19-AF04-5330AD937D9D}"/>
              </a:ext>
            </a:extLst>
          </p:cNvPr>
          <p:cNvSpPr/>
          <p:nvPr/>
        </p:nvSpPr>
        <p:spPr>
          <a:xfrm>
            <a:off x="0" y="6425952"/>
            <a:ext cx="12192000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8" tIns="47890" rIns="95778" bIns="47890" spcCol="0"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ED252D-EDBF-4887-888E-135FB2BD3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35" y="2492896"/>
            <a:ext cx="5932780" cy="3341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4452" t="24879" r="37824" b="8975"/>
          <a:stretch/>
        </p:blipFill>
        <p:spPr>
          <a:xfrm>
            <a:off x="478710" y="33160"/>
            <a:ext cx="2736304" cy="3672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7120072"/>
      </p:ext>
    </p:extLst>
  </p:cSld>
  <p:clrMapOvr>
    <a:masterClrMapping/>
  </p:clrMapOvr>
  <p:transition spd="med">
    <p:cover dir="l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3888</TotalTime>
  <Words>96</Words>
  <Application>Microsoft Office PowerPoint</Application>
  <PresentationFormat>Широкоэкранный</PresentationFormat>
  <Paragraphs>17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Times New Roman</vt:lpstr>
      <vt:lpstr>Wingdings 3</vt:lpstr>
      <vt:lpstr>Тема Office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Взаимодействие с молодежными организациями: плюсы и минусы</dc:title>
  <dc:creator>cmi-1</dc:creator>
  <cp:lastModifiedBy>Александр Шайдуров</cp:lastModifiedBy>
  <cp:revision>266</cp:revision>
  <dcterms:created xsi:type="dcterms:W3CDTF">2014-05-05T06:03:43Z</dcterms:created>
  <dcterms:modified xsi:type="dcterms:W3CDTF">2022-10-03T13:04:11Z</dcterms:modified>
</cp:coreProperties>
</file>