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1" r:id="rId1"/>
  </p:sldMasterIdLst>
  <p:sldIdLst>
    <p:sldId id="262" r:id="rId2"/>
    <p:sldId id="430" r:id="rId3"/>
    <p:sldId id="272" r:id="rId4"/>
    <p:sldId id="409" r:id="rId5"/>
    <p:sldId id="410" r:id="rId6"/>
    <p:sldId id="413" r:id="rId7"/>
    <p:sldId id="415" r:id="rId8"/>
    <p:sldId id="414" r:id="rId9"/>
    <p:sldId id="416" r:id="rId10"/>
    <p:sldId id="417" r:id="rId11"/>
    <p:sldId id="419" r:id="rId12"/>
    <p:sldId id="418" r:id="rId13"/>
    <p:sldId id="423" r:id="rId14"/>
    <p:sldId id="426" r:id="rId15"/>
    <p:sldId id="428" r:id="rId16"/>
    <p:sldId id="429" r:id="rId17"/>
    <p:sldId id="425" r:id="rId18"/>
    <p:sldId id="424" r:id="rId19"/>
    <p:sldId id="421" r:id="rId20"/>
    <p:sldId id="420" r:id="rId21"/>
    <p:sldId id="422" r:id="rId22"/>
    <p:sldId id="355" r:id="rId23"/>
    <p:sldId id="356" r:id="rId24"/>
    <p:sldId id="389" r:id="rId25"/>
    <p:sldId id="403" r:id="rId26"/>
    <p:sldId id="381" r:id="rId27"/>
    <p:sldId id="334" r:id="rId28"/>
    <p:sldId id="402" r:id="rId29"/>
    <p:sldId id="411" r:id="rId30"/>
    <p:sldId id="387" r:id="rId31"/>
    <p:sldId id="376" r:id="rId32"/>
    <p:sldId id="393" r:id="rId33"/>
    <p:sldId id="391" r:id="rId34"/>
    <p:sldId id="392" r:id="rId35"/>
    <p:sldId id="362" r:id="rId36"/>
    <p:sldId id="377" r:id="rId37"/>
    <p:sldId id="399" r:id="rId38"/>
    <p:sldId id="400" r:id="rId39"/>
    <p:sldId id="270" r:id="rId40"/>
    <p:sldId id="367" r:id="rId41"/>
    <p:sldId id="374" r:id="rId42"/>
    <p:sldId id="384" r:id="rId43"/>
    <p:sldId id="379" r:id="rId44"/>
    <p:sldId id="370" r:id="rId45"/>
    <p:sldId id="394" r:id="rId46"/>
    <p:sldId id="398" r:id="rId47"/>
    <p:sldId id="372" r:id="rId48"/>
    <p:sldId id="357" r:id="rId49"/>
    <p:sldId id="406" r:id="rId50"/>
    <p:sldId id="382" r:id="rId51"/>
    <p:sldId id="404" r:id="rId52"/>
    <p:sldId id="380" r:id="rId53"/>
    <p:sldId id="364" r:id="rId54"/>
    <p:sldId id="369" r:id="rId55"/>
    <p:sldId id="368" r:id="rId56"/>
    <p:sldId id="360" r:id="rId57"/>
    <p:sldId id="407" r:id="rId58"/>
    <p:sldId id="431" r:id="rId59"/>
    <p:sldId id="281" r:id="rId60"/>
    <p:sldId id="300" r:id="rId61"/>
    <p:sldId id="326" r:id="rId62"/>
    <p:sldId id="274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88CE1-3768-46D0-A535-FCA92AFB8047}" v="180" dt="2020-11-24T20:32:06.643"/>
    <p1510:client id="{88B64B84-50E3-4264-811C-5398BF9B1225}" v="154" dt="2020-11-24T10:06:29.143"/>
    <p1510:client id="{8B0D68BD-3594-4B32-B6CE-AFC83D95BABE}" v="5276" dt="2020-11-24T19:57:13.861"/>
    <p1510:client id="{98BF89EC-C59B-4DB8-AF0E-952005D0A375}" v="6" dt="2020-11-24T10:39:42.561"/>
    <p1510:client id="{DEA32745-8944-430C-86F1-116EB8A76024}" v="110" dt="2020-11-24T09:17:48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4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9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2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2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2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6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2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5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34" r:id="rId6"/>
    <p:sldLayoutId id="2147483830" r:id="rId7"/>
    <p:sldLayoutId id="2147483831" r:id="rId8"/>
    <p:sldLayoutId id="2147483832" r:id="rId9"/>
    <p:sldLayoutId id="2147483833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ushkinlibrary.kz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vervision.com/coloring-packs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quivervisi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of-Cr1R6X5g" TargetMode="External"/><Relationship Id="rId4" Type="http://schemas.openxmlformats.org/officeDocument/2006/relationships/hyperlink" Target="https://www.youtube.com/watch?v=eoGLoAKbju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://www.ifl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s://youtu.be/uhYNy-YZSq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7" Type="http://schemas.openxmlformats.org/officeDocument/2006/relationships/image" Target="../media/image161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jpeg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eg"/><Relationship Id="rId3" Type="http://schemas.openxmlformats.org/officeDocument/2006/relationships/image" Target="../media/image173.jpeg"/><Relationship Id="rId7" Type="http://schemas.openxmlformats.org/officeDocument/2006/relationships/image" Target="../media/image177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2" Type="http://schemas.openxmlformats.org/officeDocument/2006/relationships/hyperlink" Target="http://www.pushkinlibrary.k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DB9A0B-5BEE-4811-B9BE-434966B3D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FAFD5A-982D-4A23-BE62-6332580A8D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9673" y="-7875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37EB9A-A190-4BBE-8731-EF4F640D2D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4346192"/>
            <a:ext cx="11582399" cy="2514603"/>
          </a:xfrm>
          <a:custGeom>
            <a:avLst/>
            <a:gdLst>
              <a:gd name="connsiteX0" fmla="*/ 3766723 w 11582399"/>
              <a:gd name="connsiteY0" fmla="*/ 0 h 2514603"/>
              <a:gd name="connsiteX1" fmla="*/ 11582399 w 11582399"/>
              <a:gd name="connsiteY1" fmla="*/ 0 h 2514603"/>
              <a:gd name="connsiteX2" fmla="*/ 11582399 w 11582399"/>
              <a:gd name="connsiteY2" fmla="*/ 2514602 h 2514603"/>
              <a:gd name="connsiteX3" fmla="*/ 8231814 w 11582399"/>
              <a:gd name="connsiteY3" fmla="*/ 2514602 h 2514603"/>
              <a:gd name="connsiteX4" fmla="*/ 8231814 w 11582399"/>
              <a:gd name="connsiteY4" fmla="*/ 2514603 h 2514603"/>
              <a:gd name="connsiteX5" fmla="*/ 0 w 11582399"/>
              <a:gd name="connsiteY5" fmla="*/ 2514603 h 2514603"/>
              <a:gd name="connsiteX6" fmla="*/ 0 w 11582399"/>
              <a:gd name="connsiteY6" fmla="*/ 2453759 h 2514603"/>
              <a:gd name="connsiteX7" fmla="*/ 0 w 11582399"/>
              <a:gd name="connsiteY7" fmla="*/ 2436722 h 2514603"/>
              <a:gd name="connsiteX8" fmla="*/ 861 w 11582399"/>
              <a:gd name="connsiteY8" fmla="*/ 2436722 h 2514603"/>
              <a:gd name="connsiteX9" fmla="*/ 12668 w 11582399"/>
              <a:gd name="connsiteY9" fmla="*/ 2202877 h 2514603"/>
              <a:gd name="connsiteX10" fmla="*/ 2453759 w 11582399"/>
              <a:gd name="connsiteY10" fmla="*/ 1 h 2514603"/>
              <a:gd name="connsiteX11" fmla="*/ 2564348 w 11582399"/>
              <a:gd name="connsiteY11" fmla="*/ 2797 h 2514603"/>
              <a:gd name="connsiteX12" fmla="*/ 3766723 w 11582399"/>
              <a:gd name="connsiteY12" fmla="*/ 2797 h 25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82399" h="2514603">
                <a:moveTo>
                  <a:pt x="3766723" y="0"/>
                </a:moveTo>
                <a:lnTo>
                  <a:pt x="11582399" y="0"/>
                </a:lnTo>
                <a:lnTo>
                  <a:pt x="11582399" y="2514602"/>
                </a:lnTo>
                <a:lnTo>
                  <a:pt x="8231814" y="2514602"/>
                </a:lnTo>
                <a:lnTo>
                  <a:pt x="8231814" y="2514603"/>
                </a:lnTo>
                <a:lnTo>
                  <a:pt x="0" y="2514603"/>
                </a:lnTo>
                <a:lnTo>
                  <a:pt x="0" y="2453759"/>
                </a:lnTo>
                <a:lnTo>
                  <a:pt x="0" y="2436722"/>
                </a:lnTo>
                <a:lnTo>
                  <a:pt x="861" y="2436722"/>
                </a:lnTo>
                <a:lnTo>
                  <a:pt x="12668" y="2202877"/>
                </a:lnTo>
                <a:cubicBezTo>
                  <a:pt x="138326" y="965555"/>
                  <a:pt x="1183284" y="1"/>
                  <a:pt x="2453759" y="1"/>
                </a:cubicBezTo>
                <a:lnTo>
                  <a:pt x="2564348" y="2797"/>
                </a:lnTo>
                <a:lnTo>
                  <a:pt x="3766723" y="2797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0FAB6-9835-4DB8-A338-23665E265F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3394" y="0"/>
            <a:ext cx="4528607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AD320-F5A2-40B5-9CA7-99FF7C0C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4860589"/>
            <a:ext cx="10915650" cy="18089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100" b="1" dirty="0">
                <a:solidFill>
                  <a:srgbClr val="FFFF00"/>
                </a:solidFill>
              </a:rPr>
              <a:t>Meet New People at the East Kazakhstan Public Library named after </a:t>
            </a:r>
            <a:r>
              <a:rPr lang="en-US" sz="3100" b="1" dirty="0" err="1">
                <a:solidFill>
                  <a:srgbClr val="FFFF00"/>
                </a:solidFill>
              </a:rPr>
              <a:t>A.S.Pushkin</a:t>
            </a:r>
            <a:r>
              <a:rPr lang="en-US" sz="3100" b="1" dirty="0">
                <a:solidFill>
                  <a:srgbClr val="FFFF00"/>
                </a:solidFill>
              </a:rPr>
              <a:t>! </a:t>
            </a:r>
            <a:r>
              <a:rPr lang="kk-KZ" sz="3100" b="1" dirty="0">
                <a:solidFill>
                  <a:srgbClr val="FFFF00"/>
                </a:solidFill>
              </a:rPr>
              <a:t/>
            </a:r>
            <a:br>
              <a:rPr lang="kk-KZ" sz="3100" b="1" dirty="0">
                <a:solidFill>
                  <a:srgbClr val="FFFF00"/>
                </a:solidFill>
              </a:rPr>
            </a:br>
            <a:r>
              <a:rPr lang="en-US" sz="3100" b="1" dirty="0">
                <a:solidFill>
                  <a:srgbClr val="FFFF00"/>
                </a:solidFill>
              </a:rPr>
              <a:t>(founded in 1896, book fund: 327 710 )</a:t>
            </a:r>
            <a:r>
              <a:rPr lang="ru-RU" sz="3200" b="1" dirty="0">
                <a:solidFill>
                  <a:srgbClr val="FFFF00"/>
                </a:solidFill>
              </a:rPr>
              <a:t/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Making new friends!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  <a:hlinkClick r:id="rId2"/>
              </a:rPr>
              <a:t>www.pushkinlibrary.kz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FCAf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KtGlScMYwoBBBB711ushbjRJJBzhRIPwrkI5kL7Rn69q6/RmF1ophbn5WjI+orOurWkao5by3ydsxH4A1c0+MmXy2OfMUofxGKrW+TEu7qPlP1HBqxCxSVXHYg1tJXiCPUPDl19o0ezuJArF4Vz9cc1ekWF23bcH1zXPeD5A2jSQdRDPImPbdkfoRWijW7HmN0A6nBFclKLUTGs05FiZ9z8dKnW23BShyCM9KrNHGsXmIxxjIqq8Dy/Msso9vMIH5U+Z81rE8q5b3NUWjY+bk/TFZV2tzBdPH9oYjqoZQeKptpymXbI0zA558wkfzqzZ24tg3lxSN6c8frTlFtbijJJ6obLPeRDLRQH0BUr/U1Qe+gRQtxDMr/wAWELKD7EVr32ZbV8KdwG4fhWMqtJ91c81C5oytct8rjzJD4r20PSTA9GUj+YqMK7EuhQKSeCO1TxQEdEHvUDriVlVyDu7GnKfLuKMOfYdtwg4HA7VEsvkXlhc9PJvreT8pVNPeSZRsJjYHjPQ1neIkkOh3e1ij+UdrA8qexrGb95NI6KatFps+r68Y/bJt/O+Cty4GTDe27j/vvH9a4QeCv2jYUElr8TIJVZQV3zOeO33lNGsaP8XIfh34lj+IWqWmvw/6JJYQpIBmVZ1ypOxcAjAzzXp0rqSZzys1Y5S3+Cmh6h4esmae8sNQ+zIZpUbejORk5Vv6EV2/wf8AA994K0fUNPvL+3vIZrkTW7xqVOCoBBU9DwOhNdRoVxetCiano81nK2N3kyiZE9uMN7fdxVrxbq1voPhvUtYJBWytXlVe7FVJA/PFVOtUmuWT0O2NKEPeSKH/AAk3hm0mkS58Q6TAYyQwe8jBUjqMZzmpLgafqyLcwLa6haXEYYP8rxyDoDzwRXw5M7zTSTTHdLK5d29WJyT+dem+EPjb4n8PabaaY1jpt9ZWsaxRK8ZjcIowBuU4/SuieAkopxd2Y08bHmfMj3LW/hR4C1iLzJ/D8NtK2cyWpMLA/RflP5V5/pPwo8Ff2vrmmvFd3sdlcRxrJJOVdC0QdlyuAcbh2zW74D+Nmn+KNZt9Ffw3c2l7Pu2tFOrxnClj12noDUPhyLxno+o69cXPhWS/Go6nJdpJBfwghCAqqVYjnCjvXO3WheLdjpiqM7SSuXfDHwD+HmsCdZv7XiII2mK7x9eqmtUeIfCmm67ceFbbWLON9NlNmEmuEDjy/lAOcc8Vc034jW/hGwe98TeFvENlAXCtLHFFOATwPuSZr5K8d/bfEfxD17XLHTNRkttQ1Ke4h3Wr7tjuSuRjg4Io5JVklNkucaLfKj7NWVGUNHIjr1BBBH6VzJ8B+C765murvwzp8s80jSSO8RyzE5Jzn1rhf2bbW/sPCeoQ3tpc2zG/3Ik0bIceWvIBHSvXbdnwRtxj16GuWV6U2kzqUlUgm0eeeORN4J0kQ+DLe20xXulYxxxAqdyfMcH12r+VcHFqOr+KfE2lR+JdN0nU1M8cBaexRmEZcZAPbqa679o3WLzQvD1hfW6wNJLeCMq6kjARj615X8PPHWpal470HTZbW1j+0X8K740OcbxnqT2zTWurPKrJqbsfTOi+APCem3M99ovhvTrTUfsdwkMsMWxgXhZcZ984r5/k+B/xOhKq3hvf0G5LyEj/ANDr6w0Rd2oIvqrfyroZI97FWAK+hFZTzWrgWlTSd+5Koxq7ny74J/Z98WW2sabq2uXOmWlvbXUU0kCymSRlVwSMgbR09a+pIIhI5ZW4PpzTbnEm6MpuQ/KRjIxTZ3jsNJuZIsIsMDyEgBfuqTnj6V5OKx9bGyUqvQ2hSjTVokWvLvS3tQ/LzBj9FBP+FSW1uEAYksegz2rxr9mDxb4m8Y6Lq+p+JdSkvmtp0itmaNVKhl3MOAM/w9a9ps28yXlhtA6cg5rjxOHlRrSpy3RpCSauZHiHRtK1qzay1zTLS+tz/BOgdc+ozyDXy3+0d8P/AAV4Nt7O70S4urW9vZSE08v5kewD5nBPzKBwOpzmvVvF/wAb9D8M+Prnwv4jtLqCOM5S8tx5ihdxA3p94dOoz9K+Yfij4wuPHHj2+1uQsloD5FjE38ECn5ePU8sfc17mQ0sQ6kZRbUN/JnPiXGzXU5s001ags7u4O23tLiZvSOJm/kKgmjkikaOWNo5EJVlYYKkdQQehr7W6eh5upERX1z4ZsSngDSNPUEMNBt0HsXjL/wDs4r5HIJBA5PavteK3FqRar0t4oYB/wCJF/pXmZm/dSNqO54NcyQrbxHcqOFKso65B6mrI1ex8lWuJvKfHzBgeter3HhTw9LI8j6VDvkJZiCRknr3rOvvAXg+6/wCPnRYZcDA3O3T868dnSeXz+INCjBMmqWyf7zYqofFHhxnCpq1szHoFJNeoQ/DfwDCwZPC9gzDkF9z/AMya86+IPg3T3+IVotjYwW1oIt7JEgVRtA7D3xTjFMTkWfCclrr/AIos9KsGaaZ5A7Dy2ACKcsScYHFfR8z+XGzdK8b/AGdNJSTWtb1wJ8kYFrCfqcn9AK9c1kstu2PQ1XLYm+p594r1QtfMpcnHAFZ11Pu0UjpvdR+XP+FQa1Gz6kT6viptai+z2VpD3YNIf5D+tZcnUpy0scxrjYs/LUZaRgoHrX0LpdqtnptrZr0ghSP/AL5UD+leG6dYrqOv6VbspObyPvxjOT/Kvexy1XEzW5Io4FOHWkHSlXrTKJUFc142G6/tI8ZCxbvzb/61dRGtc34oAfWnU8hEVf0/+vXVhV75EjJt4iOhFW4VJ6rxSxLxVhRxXoNmdg0mH7R4os48fLBG8x+p4H9a7nFcr4Lj8zVdRuj0UpCp+gyf1Y11ZFefWd5FDCtcl4yuB9rSPd8sSbm+p/8ArCuvNeY+MbwyLeSqTmV9i/Tp/KsWM56xzIk1033pnLfhUm2p0j8uCOMfwikxQjJnBBRj7o/Kt/wnJteaHsQGA+lYIIArS8PTKmqR8jDZWlVV4s9JFe6hkt9RvImQhfOLoccENz/PNKgJPAJNdoQp64/Gq8F9YTX81hFPE11CgeSIfeVT0P0rmVdpWsVYd4NlZZbyEj7wjlAPHVdp/Va6USAdiB3NYNjDIPEPnKjGJ7Yq7dgwbI/ma29ozyeMdqiLqPVGVT2d9RbqaFreQJKjNjGM8/lVQXctuTvi82L/AGPvL+Hep5IVY7sqxHTIqJJgQwO35Dg4FO1RyvsReCjbcIJobhvMt3yD1A7H3HY1Bqd7dQSpDF5WTy3yklR/+upYWjaVpFjbce4XFV9VXFwkhH3l2k+46VpOTjG5nBKUrGe8+pySfNqBjXuFQCtGCKaSxYQyYkA+VsZ5qquzcu5M49qdcahqCnZaQQIn95iWb/ChSU0Di4PUrGS9cfNdEewQCljDKcswJyOcYoDTG3dpdok5JxTDMxHKkjA5rmdObla51KpG2iJzGxbcH4PbFU9ej36RdKM5MLfyNTr5Jj3KiA47CmTrvt5EyeVI657VdSpy6MVKnzao+gdDk+06Bp04wRJaRN+aCsf4iWqXHgzUoZZUiQqjF2OAu2RTk/lUvw7nef4f6BLkc6fDn8EA/pUHxIja58Ca/b9fM02cfjsNegtjHqU4rdCm5cNk9RzVTxIIU0i4t5IY5fPheIeYoZclcfMD1HPSuO0vwL4XbTbG5h0w2twYI28+1nkicEqDnKsK6G50822msv2q7mijG4ieYykADk5bLdPeokktj1Iu/wAR8/ab+z/c3TBZvFUCNjJ2WRI/9DFcd8VfhneeCtf0jSLS8k1mXVIXeERWxRi6tgoFycnkH8a970r4jeAXuUjj8RQyu33Uiildj9AFzT/GNivifxv4H1zTILiS20ua5a5klgeLYrxjYcOAT8wHQV1wxdWHxnJLDU5/CeD/AAV0nUtP+LOjLqdhdWAzKC1zC0QH7p+7AV9UqsLDFvcRSf7rBv5U9lbaFbDqTjaeRXln7R1ppNl8Oru8i0+zjvXuIY450hVZFJbJwwGegNYVKv1ia6G0KfsIM7Px5MdPsdKnbPz6rbQ9P75K/wBa0ks+FeQkMOntXxHb6vqlpPBcQ6hch7eVZot0hZVdDlTg8cEV9i6Mt5qnhjS7q91C7W5ntIpJnifZlmUEnA4HJpYjDuklqOhXVVvQ0bzy4YXnlWVlTtHGXY844A5NOgSFcFE2lu23B/GsmGe103WbbRJNQvbi7uoZbiE3Uu8lUZQyg4HTIP51t2oWMsXYk469q5GjrWp5F+0Z/YeoaBZW+q6pPp8MN+U8xLNpiZBHnbgEcbWBzyK8y+F2ieEx8SfDs9h4tkubiO+Ro4H0uVPMPUDcSQOnU19M+OvDuna5ogF1LFbutxAyyynCEiVTtPucYB968s8FaLax/tPa7CkMBjsNPEigAOqsRCMqex+Y81vGK5b3PIxDarONtD2nxGZF8L620W7zBptxs2nnd5Zxj3zXIeAfAvxZupbK88ZfEG/tbWFFZbOzmDSOMcB227fr94103jZ9ngXxG3ppNz/6LNSfCjx5pN18HNJ8R+ItYtLXyIfs15LNIB+9j+XkdSxABx1Oa58ZzxoJxind22u/kZ02ubVnoKrNtG2RNoxnK5JHfn1ql4jhk1Tw9qWl28wtmurSWAXBGfKLoV3Y74zmvM7z9or4eLe/ZI5NTlgJwblLQ7B+BIbH0Feh+C/EXh7xVpLah4f1KG+t92x2TIZGx0ZSMg49RXiVMLiKNpTg0vNHUpxlpc8y0aCD4B/DwprDNq1ncajxcWUQRwWQY3Kzf7JHBNSaZ+0b8PWbFzHrVuPVrRWH/jrE133xL8E6Z468LSaDqm+LafMt7iP70MgBAcDoepBB6ivg3XLJdM1q+01by3vBaXDw/aLdt0cu043Ke4Ne9luDw2Y80qzftN2ctapOltsbHxk1uw8VfE7Vde0xpHsZyghaRChIC88Hkc5r6n+D+j6KPhn4buv7J0/z5bCNpJfsyb2b1JxkmvjI17F4W+PWpeHfCemaDbeHLOb7BbiETy3D/PjPO0Dj869HMMrqLDU6OGXw+fSxlSrJycpn1FAI4zsiAUdgq7QPyr4b+LI2/E/xQD/0Frnn/toa9Fn/AGivF0kwZNK0W3j3DcRHI5C556t6V7za+D/Bf22TxBY+HbK4vdRkN091cJ5rsz/MWG7IHXsBXl4f2mUTc68fiWlmaytWVonyD4H8HeIvEWr2Q07Q765tjcR+bMsJEapuG4ljx0z3r62lxJd3Ug6NcSEH23Ef0rrbddkSxqAqr0UdBXKvCbaWSFjko7ZPryT/AFq3mTxstY2sCo8hUuGVFLMQAOpNct458TQeHdAvdU8v7W9qoPkRnLMScY45H1rodZBe1dQrMpwGCjJ2k8/pmvnnx3F461DxjretaX4X1NLO7YJEHTYRHg8kZxnmmNI0l+Nt/ePGbHw2hR1J+eZ2PBx/Cpqxqvi6/wBQtBcN4duY72a3Zid21I0zgtlvmxyOMVb8GaddeHPBenWEySW1x5XmSpnBDNzg49M1wnjDUbi6+Ji2aTPstbECT5jyTzz+YqovUTR9LfAnShYfDqzbb8907zufXJwP0UV1msQ5tnPtTvBFl9i8IaTbYwUtI8/UqCf1NL4kmEFi7HptNa2MTylYxdeI44OyuWak8a4GriFekUSr/X+tTeFsz+Ip5MdMD8zWf4im8/WruTqDKQPoOP6VD2GaPw6t4bjxRany38y3WSZmLfL0Kjj6sPyr1dPvivOvhLb7rzUbvH3Y0jH4kn+gr0WH7xNSloNEpp0PNROasWq0FFu3Tcyj1NcnqrebqtzJ6yH9OK7O0X94D6CsGTw/cfaCv2qDL5YA5yR3OPxrrw8oxbuZyMeNalOAOeB3NbS+HJlHNymf901natZ21rc2+m3WqwW9xfbo7dWRsscY+neuh1odyJNRV5M0PAceNCFwww1w7Sn8TkfpXQVX061WysYrVT8sSBc/SrNcUnd3LKerzfZ9NuJs8hDj6ngV5TrB829tbcchT5jf0r0PxpP5dhFB3kfJ+grziI+dqlzN1C4jX8Kh7g9iVhzSbR7VJijb7VRkYdzZ2UMZdbSLj/Zrn5dYXz3jtIYY2TuFAIrqdQiMlu6j0rzm0jZNRvgezgc/Suakubc9JGw11cz8vPIcdQOn51Y0OKB/ENrdSRATRKyLIG5ww5B9RVCNQzd2444/x4q3brNHIki4VlIPJzit5R0aQ0zuv7Y0/R9kmpXAt4Z5VhVypKh2Pyg46Z6ZraKRuPNiYMrDIKnINcB8Qdsvg6e6AyLd4bofRJFY/oDWpHctZSg6a8keeShG6Nvw/qK5qV9jCslfU6k7she9YkV8thc3rywSTJLIcbADgjjvTiby/wASXeyMAcKucZ9RUcoEaFGwcHJYmnOcr2SJhCNrtgNakkbdb6ayjP8AG4GfyFNm1C8ugsctrFEgYNlXJNCAADBU59BRNwV2sFPuM1lP2rRrTdJNC9CSO9Nlm2Dpk0m2Uj76/wDfP/16jkPlkNK2V9kPWsKV4y1N6qjKN0PRDM3zs4BHPFOmjW3C5cEH2plvPbR8mTaCc/Nmm300E/l+RPHIc4IU5xxXXNpRbTOWCbkk0PZ9y8EY+lLtLIT7ZqGMRbAHlVSP9rFS+ZGI9olVuDyWFTKEZK7ZpGcouyR3/wAAfEdrr/w5hWGGaI6bcS2LhyPmKMSGGO2COvpXX65Gs+k3sPOJLeRfzUivIf2UpPL0zxfpxYD7PrbsAfRs/wCFesa6J5NOkW1uvIkGGLBQ25R1Xn1HGe1dkH7qM5J3Pmr4e/GTxHq/iHTfC50fRkdz9nSVnlQZRe+Ceu2vaJZtYmsri3u7XT0aWF48xXDnBIIzgp715b4W+DNrpni2y8QW2t3LS2939o8p41CnkkrkfWvYrgKoLsFOOM4rWvKndOmddCM7NTPl3Uvhvr/wu/srxj/atrqBtL6GMw20bh2DEggZ65GRj3r6Ut5I5IIrlXIidA4LccEZGc9KoeLdLi1nTbWzZvLMd/bXCnbnmOUNj8QCK0bvT4ZWLTRpID1DjI/I8VnWquqlfc2owVO9tjF1DxH4fmuf7Fg8RWSalcArDHBOjyhgM5A5GRjPIrn/ABf4Jm8YaTDpOsa5dSWyXCzForeNJGIBHJ6Y+bPStPxVZ+D/AAtYP4ovtHsLf7E6MbiCzXzU3MF42jOecVit8YfhzHKqLrMkhbGPLtZTz6dKiMZ3vBGjnBq0zzr4x/CLw54V+H8+s6RPfPdW88Ydp5AwdGO0jAAA5IOfavbtAjjGhafFG6OqW0QGxgRwo9K5z4iX0fiTwVqGi2OlalLNdp5aieymiVcg4fOw9Dg474rwaH4QeOof3luI4sfxCSSPH4lRW6vVh+8la3c55tUZe5Hc9P8Ai1pXifVviRpD+FLiG31DSdPa5DyttX55Cu3oQcgHg8YzXZ+EdW1aWxkl8T6NLpl5axl5th82GRR1eMqSf+Ann61558K2j8FWd+vibUjcahcSLykrT7IlHAyenzFq9X0fV9MubdbuC6wh4y3H8+lclSvG/IrO3Uz9pVjJyS0Zwd948h1/SY9Sm8rT7L+0TFbw3krQllheNixwp+c88Hpx71B8Kzp4+LXiDXJNY0yQ6taxwWNvDctLLlSpYNlR/Cmc1o/F6DTtYuLSOSeUrAW5t3TliFPOVPYiuN0TTbXR9Tg1LT7+/juYCTGzLC4BII6bPQ1spc0dNjilG83N7ns3xDbb8PPE7emk3H/oFfGG5tm3cdoOdvbPrX0dqHiDWdU8MeItNlup79rjSZo4YhbRpl2KqvzLjnnp3rxBvBHjFck+GNWI9VtmP8q9jLGlF3Oete5gV3vwQ+IE/gHxfHdyM76Vd4h1CIf3M8SAf3l6+4yO9c1J4V8UR/6zw3rC/wDbjJ/hVWXR9Xhz5uk6hH/v2rj+Yr0a1OnXpunPVMxjJxd0fRvxr+P0NrC+ieAbqO4uHUifVAMpFntFn7zf7XQe9fMLFmZmZizMSzEnkk9TU0sM8f8ArIZVP+0hFQtx14+tc2CwFHBx5ae/c0qVZVNxK9V+FPwf/wCE68KSa22uNpzC6eBI/s3mBgoU7s7h3JH4V5TuX+8Pzr6g+Afi7wZpPw007Sr7xNplre75ZJ4ZZgjKWkJHX2xXNnFetRoKVHe/a5VCMZS945K6/Zu1wMRa+JNOkGMgy27oD7ZGa6bxD8UpvhjpemeDtS03+1NasLCJJZYZ9sBGMKckbidoBPAr2bRtT0fU4Xk0vVLS+RMB/s9ysoXPTOCcdK828dfB7w74y8VT67fanqsE9xtWQRyR7VCqFXaCp9PX1r5iGYLE1FDHaxXlbX5Ha6fKr0zjvh18YPFni/x9babLFY2OneRcTyxQR7mISF2XLsSfvbemK9RDyPGHlYu5UbmPUnFef6V8NdM+Hnj6BtO1K7vRdaNeFvtCqDHh4UGCvXO813hYbcZFd01h9HQVkZx5/tENxNDDBLJNIkaKuSzsAAPUk15V8W/EniS21bSW8M6jaf2XJLHbzvBdxtI8kj4Hygk4AHXHeu58d2VpqXhe/wBPvLmS3huk8l5EwSoY4zzxXg/hb4d+I9F8dQXGoWEItbcvJFLiP5wMhDheh5BqC7nomtXDXF2okkLkkAkntXjvg9W1/wCJGpXQ+YXV2sKfQvgfoK9P8WazHZLs1R7G0e5V1jlcgN6Fh9Miub+GUfhXRPH2lTz+IdP+wm7SaaZ5QFQLnGf0pxQmz7Hjh8m3SMAYUAD8K5H4hy+Vpz4OM1pt8QvAEoXyfGmgNn/p+j/xrlPiRqlpd6WlzZXMNzbSLujlicMjj1BHBrXoY21Ob8Ar+8vL09F3Nn6A1z0zF5GY9WJNdJ4fP2XwReXJ4MiFQf8AeOK5gNl/pzUSGelfC238vw7LORzPcsfwUBR/I/nXXw/dJrE8H2/2Xwtp0eMEwCQ/Vvm/rW2v3BQNAeSBWjaJ8oqlAu6QVq26YFJIbG3DXo0+6bTUhe7C4hEpwm739q8+tbe8tNTmvbzU5bvUpl2POXKqi5zsRR0HFelTMIbGWTphSfxxXnd1IDI+Sxw38PfnHrXXh6ab5mc9SlGUlJ9BRc3bcNqF1w2AfMP61R1TR5/EFqbRrmc3AYNayu33H7c1OxfIYFRz91mHb2zzW14SiL6pG275FydoAA4HX866qkY8rugqU41IuEtmQeKtF1i/0LTo9Y1qVFSJVvLW2XaJ5B3LjnHqPWoLa4vLW1WCCSZI4gAijd9305NdB4ylP7qJc5ALEDPfjtXNF2aQhVmBHAJDY57moor3FcpaRUexFqF3M0by3Ejt5akjceg/OsfSkK2gZvvOSx/GptckIszGDlpWCU+Ndkap2AxXFLWTG3oBpPyp1HFBmVMZFcXq+n/ZtcuGHypKFccdeMdab/wk2oSyLjy4lwAQP/r1WjjkF9c3T3k8vnsG8t2yqHvtHbNRToSg9T0U0WYoVUk8k+pOasotP0WBbq68mRyo2kjFb0elWqDLbm/3m4pVKqg7FIqx26an4eu9NuCyxzRPCzeisMcVpWFvbtFGsbrKqqFBVgeAOtPh8gQ4jaMxjj5WBFZvhyyhXTkUx7HjZk3Dg4DHByPauVVuW7sRUpc7OihQpkb2Ye/aqc0m68kyvCgLwOppA13A2Y5hKv8AdlGf1HNRxRNhmZiWYljzVe1UrJGfsnG7ZPJcoAFCScDslV55UcjapyOORg1YtlZWJYDp1z1puoFViU7FLlgM45xWlmZe6RRpIACGBPfK9aWX7wHtUImGPmEkZ78HinsPlDmTcMcZ9KxrXcdjooWUtwNM2IG3BQD60ppC2K4Eeik29Br7Rn5QacgDDkce1IjBuih/YnFKZiny/Z8f8CFdVPkUfeOerCqpabHX/BGx0mxj8RSxQrHdT36tPIBy/wC6UjP0yfzrs9XvNOhVIHm2S3BMcWVOC2O57VxHwcuB/aPiGFk+8baYA+6uv/stbHxGgS7tLCM/u1N4iswHIDcV6EWuRWOR3UtRmnz29yhkhZtiyPGxwRhlJVh+YNWbqMyRRrayxsWmQMGbB255rjdI8T+HdFn1zTdW1izs5bTVpwyzvtwrkOpPbncfyrXtviF4BQBm8W6Kv/bytLkl2PShOLim2Pm8TeF7WRlvPEmlW7oSrJJeRqykcEEE5Brzz41fEXT7Pwms/g3xhZf2pHdpmO3mWUvGQQwwcjHQ14D8UpbGf4leIrnTbiG6s5tQklhmiYMjqx3ZB79a5zsRgflXp0cDFpSbPPrYx3cUjtPEvxQ8XeI/Ds2haxdWtxazMjMwtwj/ACsGHK47j0riCdp3dMc12Hwv8EzeNtWubRblrSC3gMjziPfhicKMZGc89+1afin4OeNNHjee2tE1e2HJezJLge8Z+b8s11c1Gm+RaGHLVmufc+ndLY3GmWlz/wA9YEk/NQazvGUk7aUI4XZY3+9tGC/t9K+S/DUmp/8ACSWVpJcXiNFMpaF5GG3bzgqTx06V9UeFbqXW7i58txLHbBVBJyGJHPP1FeBjqPs9L7npUarq6WPJNSSZ9TZJkKwg7R/dyc8ke3FW7JtR0t2kXzAgAV1V8ZGcZx0Pb867Txx4dM8oEcBWYvuOBxisO30rULRmtry1kkiI+SRfmA9j3FeS7bHd7GVrmTc6mjtHbsWUSsXhz90tj5h7Hj9KakvFY3jeaLT5XtlbBV45o/VT3qTSrqSS0kuNQlghZn/0aODMhkX1J6LXoYeXLGzPMxMPeN6cRy+C/FvmDcF0hiPZvMQD+deIozRn92xX/dOK+jPEa2UfwM1CZY41u5NNO5hwzIbpBz684r5xr6fK1+7fqeVXepbi1LUYseVqF5H/ALs7D+Rq5F4l8Rw/6rxBqyfS9k/xrIBpa9Pli+hgfQ/g74b/ABC8QeDdM8QWvxOv7U38AmFtNJMQgJOPmDHPGD070ah8LfjFb28k8PjLTrxEUsfMmOcAZP3467b4b/Er4fweCND0mbxRZ2txa2MMMiSloyrKoBGSMdc10Xi/xv4YbwJrtxpviPSryWPTpyiw3kbMTsIGADnPNfGVMfjYVnHl0v1id6pU3G58gN448THiS9tpv+ulhbt/OOmP4w1Q48y20KfIyd+j25x7H5K5wcKAecCkNfWezj2OO+p7r8D/AIreGPDen6kniO3hsrq5nQodO0tURkC/xbMZOSe1el2vxt+Gcjbm1qaJs/x2Uw/kpr49NLkDqwH1rxsXk2GqzdWcmr+a/wAjphXmlypH098RfGPhvxJZ6trGl6gJtN03TI4p7yEvFJG0sxJQE4xwgOcVyNl8YPDKKqvfuQABkkE/zrzPw9420/Q/BmsaGbaSefUbmGXzFI2hYw3ykHry1ZsPiTS7hts1nGhPdolNeXUpU6T5KbukdULte8eva98UfCmo2cMEV8xHno0gYD7oOfX6V5+PFF54j8RXmta7rE0aRSFbG1gu9ixxjpgKeSf1rmLvW9JWUxm1s8j1hX/CnaZqelFp75LKyb7FEZxiFfvjhB0/vFf1oiKSRX+J+tSav4j8on5LKIW6jP8AEOXP/fRI/CuSLhXwfm9jSymdi9xIrtk7mfHUnvVaKKSZ3YMqFEL/ADttzj09T7VQJGnoNi2sa7ZaZG2w3dzHCG/u7mAz+Gc19bePrzS9P06z0LSyqW1pCtvGo7KoAFfMvwxiVvG+mOQP3MokyPYZz+leha5q7XGsSZkJ/ecUnKxPLdnqPjfU7bTfhrHFHKu6WVEHuQCa8+0TWrm/kjtFZd0siQrgY4Y4rP8AGOoyTaTpto0hI3PLjP0A/rVv4Y2ayavY3DKSVu1Yc/3FLf0FO90ZSWp9QwsFRIkxtUBR9BV5DkYrE0qUyBc+grag5yaC7WLlmmXrVjX5ao2C8VpxgZH1ppCZT8QSeTpL84zhf8/lXBs24dC2eMZ4BPviuv8AGU2y3SIdeTjHrXIMivIu47x/EuRxj2Jr0aCtAzkM8yRFCHJJP8S5/Dk10ngtY5JZriNQoC7eFxk5/wDrVzMh2DeVbBH7wAYz+I/z0rsfByRrpbzxtuSR8ht2eAPX86dZ2iSjP8QSeZqsncJhR+FZlw22Fm9qsXT+bcSSf3nJ/WqOotiIL6mh+7TDqYF+fN1K2h7IC5/pVo1Utf3uoXM3UAhB+FW+1eehSEo496WlqiTx75VcEAnmtFGiP75UkZgcYA5qkRzx/PrV2CYRr+9kXOeMfyraTO9F22u5LT/Sol+dFJCsPardxrF5IMFyEYeyrzWbHPFI+xWyD19KVA/lxgfKQm0kLkgjjqeKwlFN3LQ3TdNttMidLVRBG773VScE/jXX6BcK1oP4h2INcqDDnIDSsD25wf6Vu+HpjllZCuCcDrUyipKzCTaWhu/aF37WVx+FLKBg7WdSB1BpiuS2drY+lDsTn5TXK400tDCLqN6jQZ1HyTn/AIEoNRu11IR5jRMAc5CEH+dSZOKaeBXKqs72udbpQtewCRh99eP9nmob68tIIRJNcxxoPvF224+uaZqk0VlYy3s0u2KFNx6YzXh/jrUrjWbh53vGeHpHCjHaPeuuSbjY56dua56bqPjzw7ayiCK+S4kJx+75UH3NZeo+OLy12yHT4XiYZADMDj69K8pNu9lbLesg5VSijnA9T/L8asa7qGrSaTHI+4KqjBCDge9YqFOOj3O2LqfFE9Z0Xx7oN0yLcPJYyHqHXKfmK6e3uoLxTc2s6TwtwsiNlT+NfLC+IGVCtxGp9GxjB960PDvirVtE1EXul3RVHIMkDHMcg9CP69aU6Lexf1lyVmfTejXHj+21+6/4QHSLPVJ5LNWuoriRVIRXOCu5lycsRj3rC0j4ueI/EuqahoWs2EGn3enwtciP7MyMJI2Awcscjnp+tXfht8VvD2jM3ie6vPsUNxp09o25Gfybj5WRWCAnGRwQK8l+HN2uofGC7kF0tyLyzuV38r5h4bIBGR07iuiiv3aTZyVZvmdkfS3h7RYbqfUNbMcbnWWiupcr8pzCmFwe3Xj3rK8UfB3wX4gVmbShpt0f+XiwYR5PumNp/L8ap2/gfUBrL6tY+KNS06MabbW1sbJzt3RoFLujDaw4AwRzzWb4h+Ivj7wDE6eK9BtNYtJEK2mr2WYlL4+XzE5AOeo49s13U4zcv3ctSk48i51ofPHj/Q7Xw54w1LQ7O/N/FZy+V55TaWOASMAnkHj8KwTU9zcXFxcz3NxIXmndnlY/xMxyT+dRBSzBVBYk4AHc17kLqK5jy5WcnY9d+BHxD8LeEbC403WrS6hluZ/Me8jUSLjGFUqPmAHPTPWvobQdc0LXbMXOh6pa38XfyZASv1Xqv4gVxXgr4Z6Db/Diw0fX9Htby5lU3E7SJiRJHA4Dj5lwMDg9q52b4O3HhzxDb+IvA2qLHd2r+YlnqWTG3B+XzEwcex/OvGrujUk3ezPWoqpBLS6O08W+DNI8R63aarqH2iO6tEZEMLBQ6t1Dcc/nxXL2HgfWbG11S1s/ETWK3JWS3tskhACQwz1LdM/X8a9Ctbu8khjF1FE02weaYiQu7HOM54zS3nk/ZZJZI1ZVBYrIoIzXlYhysd8IxvseSafonjHTYL0WWoQXIhhd3S83EZHTaVIIJOeDXMaVB4vvL1tThvVlLBSAcY56jn/GvUdR1LTtL0aa103VNOM8z751kOCGPUcHtxxXI6fDDAtwIbjc0p8wiKQ7QT1xz61yc1uh2Om7bnAeKbLW9W8QI+oW0UIcGDcsnD7T9/np9K6nTNE1drK20k3/AIajtoQVFymqozkZ67cdfxrftoEkugojjliOmXMhZuscisEGB36tmuK8OfC3R9Wv5Le7Wa1BhZhJbOQVcYxwSQR7V204SaPFxFWnzWO/8eWpsPhBqVt9qWf7Np0MIkVlIl33aNuBHBHGOK+dia96+IWlf8I98JZNF+0G4+yaRaw+aRjfm8znH4V4NX1GVK1F+p41d3kA60uCeB1PFIKVDtYH0Oa9MxR922fgLwVPomnpd+EdGkb7JEGc2SZJ2DJJA61wPx4+G3gnTvhdreraX4asbK/tIVkhmhUqQd6g98dCa8/t/wBpfxlFFHG+h6C6ooUYSVeAMf36peOPj7qfivwZqXhy88OWdt9tjEZuIbhjswwb7pHt618XSy3MoVoybdr6+9/wT0HVpOJ4waDI/liLcdgYsF7Z9aGpjnA3dhX18mkrs4krs1vCWgan4o1tNJ0mFZJ2G53c4SJB1dj6fzrr/i58LofCfgWDUre4nvLtZ1W6mPCqG6YUdBn+leg/D3wve+CfA8V1/Yf9o6hqwWW8Tdhoo2+4nTsDk+5rtr2DT5PCsmkX1qjxX8ZT7LcEsI1IyfcY/TFfE47HzrVb391H0uFwUY0ttWfD6xsrknkVICoxg8Hoa6/x94R/sTUZF0u9TVLQE5aJTvj9mHtxyK45o3ilZZVZRnkEdDWkZKS0OOcJQdmXLCaFXYXMczrjpFLsOanm1DTDZS2K295FHLIskh8xS5K5wMkdPmJ+uKz4wN/t0r0j4c+EdP8AEXh+71K4lKtazKjDI5yOOPwNNy5SGrnUfCyytpvDmno0JlhcPIBOAzYycD9K0tV0G2u5GMMj2xBIUIoK/kRWn4bgsrGFLS2lVhbRBCvpxUVnc/aPN+XARyuc9ajmMmjkL3Qdcs8yWlzFKP7yARv/AJ/Gs251TWrdRDdxxjjgz2qEn8SOa9EuIUnj2vnAOeDTWijaDynUSIBjawyKtSEzzLXmka30+4mbLzRMcBQqqAxAxj8a7D4RjzNXiBxiOJm/FiB/IGuX8ayyJrLWaqY7QWuEjB+UMBuyB2OcD8a674I2zNHcXrZwziNT7KP8WNCle6J5dbnv2jsFg39q3bF90YPrXJGc2+mpt64FYnjL4o6L4PsVhdhfaiUyttG44Pq5/hH6072LUWz2CKWG2tzPcSpDEoyzuwVQPcmuO8SfGf4e6CCZNcjv5kJ/c2Y8xifr0/Wvj74jfEbXvF1602ragzQ5/dWkTlYYx7Lnk+55rixJNOTuDbPTNL2nY0VHufUviP8AaE8O3t+JItD1CWIH/lpIgx9AM1ST46eH2UD+z79UJ+YFlIAPXGMV80s+0bevpRFIUYt2PatFiaiW4/YwPsPw1408Ka+oZdbtrNn6CbCEe2TXpXhHXdJ1XQZINJvY7m4hVg8YG18knnaex9a+ALcSxSo8cjbG6V7T8EPEl7aX62lvMsEs6hPOIy6KCCyr9cVUa86klFnLiKU4Lmp623X+R9FNaXS/etph/wAANY+syeUzlgV8tCSCK6iLxQJITJ/Z8owcFd2D+tcV4tvmujNNtKm4kCqp6gen6V01py5bNGaKmlKVs1ZvvOSx/GrVNiUJGqDoBinVzohi0tJRTEeRLtU8CpgGDbgsIXqS3XNVt3NaFra3VxCDHbyOpHDbeKpyXU9GxLbyqQF3Kzd9vSrDovmSAjKk7sHpzzS2Gh3u8FlG4DqTjA/Ouhs9Ht1VXuf3kgABAPy1hOtFFIwI+TtUfgBV/TPMt7uISKyea2E3DgkDOPyzXQIsMOFjjRB/sjFZniGTatrN/wA87lD+BO0/zrmliX0RSRrBuKQmokY46UjzRIMvKi/VgK5LGhITTSaoz6vpcP8ArdSs0+sy/wCNUbrxd4ZtP+PrWrNOMgeYORSaa6DTRF4+sF1Lwzc2rT+QrFC7+ihgTn2rxu10WbU9altNJE9xGDtVSNoUD616XrvjLStQtCujX8M9oiv9tcDftUL8o6cZJHPtR8JdLY32o6jJIM+WnlhR2YZz9a1p1bQa6mv1V3jJ7M4mLwr4jk1KVr6ya3slwAGZTuA6cA1s3UNpPa/ZJLfKAbTkY4rpfE/iiCxkkhtrRriRR85kkEaKfcmvPj45uo5jHcaNaXKE4/0e4VmH4VyVY1Kjuj06EqVFcrOV8ReC1jkkktZCYzkhWHSuPW1urO4aMh1K9cdK9xtdS0vUrYy+WYM9UYYIrndStvC9xK3/ABM7dJlyNpYD8K3o15rSSMMRhKT96Lsc/wDDARah400rQ9RSabT9SuUt7hI5Cjru4DAj0z+Wa+sfD3wz8E6AZZNF0OGG8aNkW5LNJNyMHDsTjPtivlfQrd9G8e6LfWhSfZdrIgXJBCkHtX0x4Q8cf23crZmFPtanBjhbr05zjg9eDXHmH1rnVSjO0barzucUaUbuMtzVm8WP4c1jS9E8S6deNDc2au2o2tu7xRybiNrgA4GADkZ+mOa6bxnf6Dofg+81TXIxdaaIuYAgk+0luiBehz/9eur0K4STTElOo2oTOC0cyuAfQkHrUtjq2g31qLi18QWMkeSpYSoPmHXgnivao17xi5KzMHzRutz87NYZLnVLq5ttNOn28szPFbLuYQqTwoJ5OKo/MjBhlSDkEcEGv0mMOn3PzLqdrMqjLBVR8j8DXHa34g8L6fpl3f6rZ20MNvuLb4EYtzwOn3j6V6v9qqKs4/icf1Vt3ufKHg/40eMdCKQ3lzHrVqvHl3mTIB7SD5vzzXfa78d9MvPB94+lW13Za6yhIYZkDopJ5cMOCAOxArjfib8ULDW78vD4X0SXTIi3l289uVLHs+6MqSfxxzXit3fSyyOVOxCThV6AVnKrRqLm5LM0jKpD3bn1V8GPig/i68l0XVLBItQggMzTwOBHIoIBypOQeR0yPpXd6leLcmW1RSg8reXPf5sY/nXxH4a13UPD+uWutadKUuIG6Z4dT1U+xFfU3hTxtpHiyCx1KxkUSSRG1u4cfvIWPzDcB2yG56HP4V5GMc1LRe6etgpRnGzfvFfx1BYyESXSwpnjLwFgf+BCuXa6gsY1W0RFVlxlVwPyrqfHFtdL5cKhiJORjvXGalp15HP9nMTFlHpXFc9GTbVjW8Aa1Z2/ht9LuZJvNTz1MzruMhaRm7fX9K2PDPirwjNrM1lYa5HNexqVMDQOjn125+9+FeV6/qkfhrwwZZZoxezIwgiDZYkn72PQV44ss3nefvYSbt27POfWvQw1SpO7lseFjaFKDXLufYXxy1C2l+GFzAkRE+2zcyFMEo0j4Hr1Q8V835q34c8dX1/px8L+JtXkGmXLwL9umRpntFjLleAcsnznI6jt0xXXWngLTNRkEekfEPwvdyOu5I5DPCzL6/NHj9a+ky/EUqdPlk7M8etTlc4eiu9l+Eni3n7JJod+P+nbV4CT+DMp/SqNz8MfiBbhi3hHVZApwTDF5o/8cJr01iKUtpIx5JdjjzTTWpqPh/XtPJF/oeqWuOvnWkifzFZb5U7W+U+h4q+ZMVmNNXfDqRyeI9JhmTfHLfwRsvqDIoI/KqJ6Zzx69qrwaz/Zup2eoRqr/ZbmOYc9SjBv6Vw46tGFJq+rOnDwbmmfdl/cOtnJNFbm4lQcRggbvbJrlP7WbUNWW3uNJnt5Ypzh3UYK46gjt25pNYln8S6Dbalod/MLadFmQ28gXzFI6Hj86xtJfWrMNBfTvJGDhTIMuo/3h1r8/nc+1pqLjc3L/R9Aa7WWWxgJ3FshcHJ6mvJv2moNBXS7O10zT7aK8mIZ5EQBgq9M4+uK9OuGj4keYYx1Jr57+LnjDQLjWr22h869uoUCRyI37oNnkE55wAOnet8NzX0OTFqHLqzzGNJImkjc8oQPxzX0b+yt4NsPFHhrUUvPMlc3i+XFDcFG+VfvEAHj5q+ctPW61C5WKKNpZ55AFRBksxPAAr9NfgT4QsfBPww0bSbe1WG5+zLJeMV+Z5mGXJPfk4+lejUpOrG17Hi86izkdV+Dnh+HRLnUtSa5gNvHuxDcsDgdSzADtnivOrfwX4ebxG9muvS/2fHbhhEJSrrIxzhpCcnAB4I7ivqHXIxd6PeWy43SQOoyARnBxx9a+NvH2qpLoGpkTLDfSqI42RCPLc9+fTk1XJyR5YmXMm7y2PQn+HPhZrR54NdviEX94EuQ5T8Mcis6P4f6Ftc/8JNfkbflBPf3yK8I8M+G/GmuWUF5a+JBHHNGH/eKeMjOOnOMj865FvEviaK9mtV1mUmJ2QuAMHBxnp7Vi6eIWuhT9k37sn93/BPXfF/g3wrb668V7ea3bTSgH7airLE4PHI7dMdBXW+ANM8P6Tp8On2/iC3eMuSJJSoJJOegNfOj+LvFCRBzqsjAttAKg5/SuhX/AITfyPNN/Zldu75lGcYz/doXtl0X3/8AAKUaff8AD/gn0J8Q21e38L3MmgPbXVxGhdHjPmLgdeF6H618nyR6xq3mzRWtxPK0hEkhBJLdTk+tej+AdW1GeN7q6mBdZNqlFC8Y5HHXrXsHww0ayt9DeWIRM1xdSz5wMruPT9KmVSSXvLU6KFOMpWTPlJ/D+s2kJuLyzljiB+8ycVQExL7WwvPFfani3wrBrFi0M6IUIxjbxXy58UfCP/CO6kYPLbZ1Rj0PtmnTqc25rWo8iujkpCN1OiAJA9cVRZ2Q7sHA7Gre9diOn8JyPpW9jkuaUTb7OWEcOnzofoea6bwPqDW99BPnG1g/5GuUt2CzhuqsMH8at6VM9vLt3Y2Pj86SHc+y4riCSxW8VgFaPeD5Z4HU1yWj3DXkkMjOzCWV7jBJ4HQfyrB0TXbfUPhpCZLua2ljXyS0A+dmAwFPHGf1rd8PxiAlSeII0hB9wOf1rsr1OaxwNWbR0yninDpVF9QsrZd1zcpGPc1ctZrW7g860uYp07lGzj6+lZpoysx9JSHrSZpgedeIrGG20m4msLN5LnZiJUyx3HjP4VQstW1KKxht2umDKgVioA5x1rpWY8iuNb/WspPKsQfzrjw/vN8x6Tjrcl08XFvNPcSX1zcTTkF3kfnA6Cu+0a4MmmQMTk7cH8K4NDwOOa6vwzIW03b/AHXIrXEQShoKKsbLyH1qIpptxd28GsQmbTnlQXUYYqTHuG7BHIOPSmyNxVW9YPHj14rhWjNOgftL6D4G8F6X/alnqGrGW9l2WmnW85Cgheu9skKOp6nnAr5fjv8AVLydmkubllI4AY4Ht7/Wvb9O8KeKvi54yikWd4rPSS0ckN2zPCu3aPkY8/PjODnBB7V7JY/DnQdGhX7Rotk8g6neCM/TFesoJrRHme1cdz5Z8OLdS2bTXVs00anG94Q5H44zXrPw10DSPEs39m3HgPQtZjfYLq5uTJHLbgcAqwJ6joPUV67Z2+gqt15NpAiWkDTTiNQSiKMngfTpVDQ/GmrX3hGz1zwr4EYabPeKiXF3eRQmaJW+dgo5HfGTjg052SCClJnlfiaw0jw/8SNR8JjTLe00X+zd1jaxjaJmU4ZS3Utg55OeK1/Ad1BZWixvt3PAgGBxhcjHvT/Ffh2PX0u/Hcz/AGrWIrhbixhV8RwxKSPLwCQcgHLe/tWcmoWl3o/9o2qFMchduNp7qfcHNePWg+Zs+hw9ZOlGL6C+IRYXc0gW3jfcCGDRhh9R6VwF/wCGGuJHg8yGJJ5Q5kKDeW7YPWukutbtBaF4yC3Oa4R/Fckl/wDboMSSWzHyUePdH6ZI71zQjO+h6DlSsnI7HWPDn9meGPs4f9+QdrsMsM+tcRaeGr4SSF9jzEYUlVZfrgjn6Vt3HxIk1mL/AE6zEdyke0qpwjY6Yz/KpPDWrfaLV8sDtJCnvt7VSU6dxS9lVsUbHwT4ov7+2i8OaXdztv2ST26lI7dm65YfdFdTonwm+Jmn3r+bNdW6nGfIE3I6j5wOea1Phd4x0dhqemHVprG7t59z/vQqyqQACPmGcEEH8K9Bi8UxLjy/FMowSVImXP8A6HzVTm7cskeZKD53KDPFviFpfxT8HRtqX9pfbYZGCOFt3kuCOo8zKcgYHJJPNcC3jzxvZhZLUvE5OSPspzn6V9ZWXiS0llV9S1t7wrnaSQ2M+xY1ynxP+Jlrp+NL0aMG5dBmZ0GQD/dHOPrWtGcUuVIxkqt+aUjyfwP8UPHBS9u9Y1y/jFuYzBEUMcbZJ3rxj29al8a+LL/4j3lhokNounyxqwYiVthOMglTwCf8muZ8QW+pauJZJp3V35yDnAqCLSr6G5jvkllVlUICWJ6AV3wgm7s5qkmtEU/ifcO+radmPy0/si224GAQAwJH4g1x5bcG/wBk1o+KZpZNQYyMWaEeV16KKyUb984/vLmtmZLYkjPFXdHvJdN1OK8gkaJ1yNyyvHjI4OU54OD+Hes9P0rqPh34L17x54ki0PQbXzZW+aaVuI4E7u57D9T0FK1yk2macHxa8cQSILjVLfUvJ+VWuIA2QO+Rgn8ag1f4peMNWuDJJdW1r/e+zxBCR3wTnmtP47+DPDXgPXLTQdE8SPrV5Hb7dQieIYtZcg/KwOOTn5Tkr3PNedmRthTO1TjKrwCR3x61l7GF9jf6xVtbmYy6mnu7lpriV5ZXOWZjUZxvK+gr0L4IfDaT4la7qWnLq8elLZWDXZneEyAkMqhcAjGdx59uleeXS+Rc3Ee8Psdk3L0bBxkVdrGLdxjtytem/CeQXME0zE+bboIVIPReT+NeXA/N7AV3fwZvY49budPmliiW5h3q0sgRdyc9Tx0J/KhgeoW93d2b+cFtbhl7TRBlP1UgivpnwRpfgvXPC2natL4csra5ubdWmWIMmHHBxgg4yOPavmq4g/dtt2sPUHIr0nwR4wt7Wzs7W+yktsVSNg+3zAOQp7HgH3xUc3LuNQvse7Wuk6Lag/ZormJcdFu5cY+m7FeG/GL46eB/D8s+j6H4fsfEt8hKST3SK9vG3pkglyPYge9Uv2hPjJc2PhiXw7pggjutThKtcQkhooicNjuCen518lXc/G1vunp9a6Y2aumZS0dmjpfit461vxpd2cmqvaxW8IIjtrO3WGFM+ir1+pya5S1VJTucDjoKq3cpdAD2qzYAmItz7UXuw2R9C/BK6m/4Vin2a8lheK7mXAOQozkDB7c1sRan4q1Ay2Vld2pdWCl5IWI59hXmvwivrmz0Z44W3QT53Kezj/62K7zwn4qfw/qhkuftT2m4u0MIyHY4GWzycDJwK8KurzZ9Fh5NU0dK3gHXNR0W4h1bxE0d1NEVjeCLCxMe5U9a+UfF3hrVPCfiG40bW4DFPEch/wCGVD0dT3B/+tX3h4e1vS9athcWNwkobqufmU+hHUH61mfEz4daD4+0T7BqkXk3EeTa3iAeZA3t6qe6nr9eaWHrSpStLYzxNJVldbo+fP2X/iR4L8B3F+fE3hxrmafa1vqUUQlkhx/BtJGAeuRz619eeCvi94M8YSCLQNVSe4Cl2tXDRS4HU7SBnHtkV+f3jvwnrfgPxNJ4d1RFaVRvilTOyeM9HX29uxBFWPh/4gu/CvivT9atWzLZziRlzw69GT6EEj8a9yEVJXR4Um4uzP0rfxBp+UimcxPL8q55ya+K/iHpes3GmX72Vu5mmn3osjrGfLwRwHxn0r1D/hffgmURNcW1wGUhkL2zfKfUGuG8deLNG8bapPcSQ3i2iosdqsfygBejEfUnireEquzsS6kCr8M/ED2/hS6s9YsZbO+toWWFimEkVEwoB6BuPxrxO1024k1CSO4xE2wO+SDwfpXtngvRvDd/eS291aTyom0oSxDY75GcGt7xB4C0vVrho7ezNrHHH5MU8fDFevI6Hkn39656spwnyT6DjBOPNE+d7iyYalY224MJZAcDsMivRNam8jRrmQjH7ogH68f1rl5dDn0z4kyaRO4llsc73BzuyMg/kwrb+ITmDQVhX78sioP8/lTSTQrtGz8MNNWfTrOF85n3PwcZJyRXbWEt5p97qNjbxhrdAyxSxPsdyArK3AIyVYfjXK6JF9ksoIlJUoqgEewruPDeoxvpdxZpYyXF1JNvklUjK8YB5/KuXER9256GBlefKTaJ4skuBDB9k1cSOo3Foyyt2/zitHxbpNrqmltDqGnrOrKflkUcfnyKueHYH08XFxKkcVzLLvZVIIHyqv67c/jWd4n1l2byxksegFcHNI9lUkz5V8d+G59D1ieD5hFuJjI5GPTNZVlbyKieZu2MeCR1r1n4hRvfawqtFwB8xPTFcpq9xplrDJFLGXuZCFiwOEAruhUbSR5lXDqMm+hzqr5U72+c4GVNSRSKZjk43r+vrVCWRnnM3QkZI9D2p1zIqxwOvXHP1zWxyPc7vwhr8un3UVuxL24mWRo89SORXsEepeZocTwsyvO5dvWvnOB2kmjkQkN91vp2r3TwlfWzaHZLfFY5dgVjK20D3JPShXMqqW5iapq3ihNYC/ZbO+tIs+Xb3CMA6nvuUg5HvWnf+LNe0e1tLjSPCl0ZGUxyA/vI1UcgZQBjz6j8a6Cw8QQDUo7cafC1mfvS+ZhgPX0rpCtq+Gt3EkTgFGxjIrWEVucs5taWOH8LfE3Ur7XILDXNEk0+2fPmXkcMzrFxxlCoPXjj1ru/+Ek8M/8AQzQ/+C+5/wDiKTyMHK9KXY1aWM7oyGrktRHl6pOmMDeTXWOa5fxANmqM395Qa4cN8Z6b2I0auk8JyZhnj9GDVyitzW74Vl23ci/3k/lXZWV4MhHTTf6s+uKzyzMOaul6oDkuPQ15jRoj0LwXqHh+18JQM3hqCfUI5pI5LooFB+bcuSOTwwrRsbW98SXfzYttPX/WGL5R9AeprH+GFhqGpWdzaNP9n0tLhZ5iIQxmO3Bj3H7v8JyM9O1dh41u10TwFrM9gqQfZbCVosHABCnHPrXqU6nuI86dL323seFaP44vPGHxOtvh34aQ6Dot3fSQXlxbMDcXEKBix3EfLkKfzr6U8J+ENH8J+F4PDuhxzyafBu2JdymVvmYseT2yT2r4Q+DnxEs/h748TxReaS+rFLaWNIkkCMHcAbskHtkfjXrk/wC2Pcecdnw/jEX+1qB3f+gYomjaGh13xqSy+GvhebWtM069jsWucSWYPmQZkbJ2N1i5JODlckgYzXgGseIw1nLqeiTPLplw4kngx80TkcnHY4rrvjJ+0VovxB+GV54at/D9/pl/cSRNuklSSLCsCRng9vSvM/hDpzavdX1ukkcTxQhgnGJgT90/TqD259a5ZU+p0RmVJdeMiMtu+5X6N9aWO1tvsyOts8rH7wDENWlrXgWZLt5LWFlOTuRTjmqU6yaekn2mdozGPmDJgjFZNLoddKoxy2UbjIF1GuM7pJDgVo6DbyNp18kU4jS2jMhbHzSegqPQ9YuNSlt7T7HGEYZy3J+tbFnprWmq3SnDQ3MDNsXjBAyR9MgH8TWkad9zOriHf3TgNRuoLXx3cyS7ltvtWJtgGdpxux79a9r8KfDPSPEGijUBrU0PmQtJHi3VgcZx3zgjH5184z3El1dzXEv35ZGdvqTmvYvht4jZ/DkNmjDzLZTGw3kcdjXUtjgmmzO0TRbuTVRHdRxRBJcK0ZzuA74OMUeHLVGiknU5dZHQE84AY11dzI39sWUy8b2TP16VyWhF4pL+Hp5d3IP/AB41DsXHQ1rhZBbM28gg/wB0VXnjT7DDcyXEsjJIcKWwqnHoKdNcOIyp5zVPW7kQ+GppO4bA+p4ppg0ec6vN5l5NIx++5J/Oqdo6x3cEjRrIoPKMThgD0OOeaffEKfMbv1pdEjt7zWLG3uZ/s9vJdRxzS4z5aMwDN+AJNUB9D+F/B/w1+N9vcL4Z0nUfBXiW1iElykUZn05+2e20n0+U+xrp/GLar8HvB1j8PPhtoOp3msa1/r9dFtkSu3G2Nhxux0zwo5561HrmtJcXknwT+CYt9OtLZWGsa0ZMMVHEhVvvMcnBYfQYHNVLn4s+GfgvoFv4N8I3M/i3UIJN15Pc3TG3iP8AEq4zg9flXgd8mgR518SfhLa+BvAUWr+KvFkaeMLyUSJpKDzd6E/NubruHJLH5c8c9a8iGTXX/GHxfpPjbxjJ4g0vR7vS2uIx9pjuL03G+XuVJHyrjACjj6VyK/KuaBns/wCzvqZ8P+FviHrqsFaDSEjQn+8S5A/MLXhUh+Tk5JPNdzY6jdaf8Jtat4YSYtT1OC3llz90IjPt/H+hrhJTxSYx44T3PNS2YX7THv8AubgG+magLHA+lKSFXBPNID6QheNLONDNjaigAoR0HvWfq92y3lk8DyTBHYmFE++duAc46jJ/OmeC9U/tbwpYXbZ8zyxHIT3ZflJ/TNWtSkxdWzZ+6SagLHl/ju+mvNfuXk8zEbeWFY8oBxj881zM5LjBx0rW8XySf8JPqJUqB57kD15rHUSN8yyI3+yRg11LYy6lN2J+U9QamjkkKeWrEJnOB3qvK26dht2n0qaIfK3WoW5fQ7DwFqctreGOOXbFIN2M9GH+IrpfFnjmDS7X7PpipPqEg+ZiMrEPU+/tXmkCvApdHZXI65qg0jO5BJLE/Mawnh4ufMdMMVKNPkRs6R4m8Q6brD6tp+r3UF3IfnkV+H9iOhFfXHwA+IE/jPwnP9vkT+09PkEd3t4DAjKuPTPOfcGvjTiGPeeuPlH9a6/4J3hXxlDpE+rXenWWrn7LctAwHmZ5VWyOhbjjB561GJoqUPMeGrOM9dj6O/aH07S/GXhW2j0W3k1PxFauz2ZtFDnywcSqx6AcfXcB618oWrSNIRIpVgcEHjFfbngfwzZeD7Q21jJMwdt7s7E7m9cdAeB+VeGftK+AV0fVW8YaNb/8S++k/wBMjQcQTH+L2Vv0P1FZ4LEK/IzXGYeVucf8J/iNb2GmjQdemPkQr/ocoh8zA7xn+n5eldRqfj7w7t/0cBn7FrOMZ/OvnlvLaNnjXBx1FQ2ynzVH4Dmu2rzqXuux59Pktqj22X4j6da7ZjZwRyqTuZVVcj0+Uc1j698ZNVks2j0iHZkHDqu39Tz/ACryjxDcyK6IrYGDn3q/ZQOumxyMw/1e4/zrBw5neTNVPlVkh2j+Ib+31yTVpik91OxaYSfx5PIz27V1esatb+I9Y0WC2R0HnbpY2H3SOcZ78CuLsbL7RaGQ9Sxx60RzSWdyriRxJH0ZTyCT/wDWrVaGLV3c9xgRmKqikknAA6k0zSNI8YaZ42nW8V/7Oufk3wTELCV5B4OQex4xzUPwS11dW1crfyQNPaRedECcNPjrgdMqOf6VV+IXjBb7V7iOG/lsrS0kIlEWS8qyK6l9vGQp2jk984PFDgpppl0akqU1NdD0tX/s7L3dxPIMcl5A2Poe9c1rWvWJdmhkEkn8q8n0RPF3iPUDoOl6tLeyZMcJSRis4XbnaCu4HB3ZOOA1e13PwstPDPgm5m1i+lutRJysqthY2P3Y16bvcnr2rgnhHDdnsRzBTdkjzbWLprqVvm5PXFeceJrGe3uDcuxbeSACeler22jlM7kdm9hkn8K4XxFLHfX0UEnmW0QmaGVQpNxbyAlfmXspyOMEnBAp4aMpS0JxklGOu5xBY8tn2NW7W1e8jVIfnOdoAXPzE8A+mfWt2z0S1zsvtluySOm4RFklVQwL5LDnd2Az3x2q/BbSWsUUsMcciT2qG6M6qFjikYBCz85XIzlQCAcE13ql3PJ5yl4c06Q6rbTXcb/Z1kCPgN064HHUYPHsa9bNjbeItPMumTq0TEbSRgqQeMivNofsCjbsF3Hp4ZQ7LmKQsW+V2GQrZBK43A/jW14X1e50i5tbm1xPJcR7miC7MoMgpgDqCM575z61q6MWjGU2egWXh6++1rLcS28cQGPKhU/1rrrdAkSIoCqowAPSqdjdRXVus8LZQ5H0IOCPzq5E1ZbGT1LcTVLkVBGalzTuTYwHrE1uxuLq5ieBQcKQxJxitmSoGbmvNjJwd0epuZMOgzMB5lwi/wC6M1raZp0Vmd+8u/8AeNP85I1zIwQerHFFveQzErExfHoMD9aKmLVrSZpDDzlsi5v5qfw7ps+seIItOtwd0pyzf3VHU1kXc9wh2rtQEdcZNewfCHQ303w//a15/wAf98uU3dUi7fn1/KssPWVapyxRVfDujT5pM6hLeDSdNi0+wiAgiXBGcEnuT7mvlL9qT4iS6trTeD9LuZE0+yP+m7H+Web0OOoX+f0r6S+IGpXmn+GdUvIsLNDZyyRtk5BCEg1+eklzJNI80zM8kjF3Ynkk8k17EEjzG7iTt6VVbr7VO7ow5DD6c1WdgDwT+VVIpARnrS2009pcJcWk0kEyHKSRsVKmmbh60Z+lRYq57V8PvGR1fRJG1rm5tpFiaZF++CPlJH6VvaxYw6hAY2tYCCODIgZsfjXiPg/U49O1GRbiQpbXKeXIwBO0ggqfwI/WvYb7V7VdN3W91DPIY9sXluCWPqKxcbMq5zXg9fJ1OUSRxK6wEttQKB7Adqs6lrv2C9hnazafe4RBn14OKyNPu9UbUJ20/SGJYhWM7BV245561qSyLZ6ZdaldsJZ0jKqeiIx4AUf160r2KSuzzjT/AArrmoXUn2WzAQudpdwvGa7Lw94L8QaHP9ume1KFdsiLISSD+FTeFb/YoO7kV2i6xbfZ8TSoBjua4KmMqRlZbHr08BTlC99TLgtLzz4LiSYFVIxGo4GD1J9aoJaN/b+tQx/wXW7Hsyg/1rqdGnt7tdqtwOPrTbbS/sviDUb6SSOSG8VCBjlWAwc11RxVJ6X1OGWDrL7OhzM1vLjG01i+L0lj8Ny4AyJUOD+VdZrLrBMfLf5T0rn9dk+1aTcwYJZkyOO45H8q6Irqc8l0PLL0yOu19uPaqce5GPPXj8a0LgYPQsfSqMqPknAWqIOx8V6XeaXqtnf6ObpbfUtPivbeSJiGCyJiRSw9HDqfpXPNpl+o/wCPSQYHINerfDHUk1r4cQ6ZqAhki0zUVtWyPmW1ncOwz6bwSD2NUfF2mQWGr3enXFjH5ltKYT879jj1ok0hxVzzCSGWF8SxsjYzhhikDEnk103j1Ft49Mt1jWNPKZwo7ZI9fpXKg80kwPYfA3hyPxF8Dryza6SzM3iSICd13BMRY6f8Cx+NeLXC7JWjDBwrEBh0bHcV9FfBOC3u/g29vOhOfEkLAryeGiHTrjmvBvE+ly6T4hvtLmAWW0uZIWA/2WIp3AoIpx6U49cKMnt70uMDitXwfp0mpeILaNR+7jcSSsRkKoOeaQHtPh+zGl6DZWCxkeVEN3Tljyf1Jov5oXnEe750QsUPBpjSXLH/AI/+P9mJc1z/AI4ng0jS2v2kklvp1MMLSMMgkc4AwBgZqEncZ5/r9wuo6rcXMUfk73JCk1msWHEkYb3HBpSWGTlBjufX6VEzSHktuH0OK6EZkEzfvt2Gx709JdvSm3XmHAZunb0qEZ+lS3qMmklkY5Ln86fFtXkDPqTUIAzyc04txj8hRcBJnZySxzUtk0kMsU0chjeNhIrg8qwPB/OmRoCcv0q7BHbxrHJeRym28xTJt4JTPOCaLXC9j7j8HawPEPgzTdXJHmywL5oHZxw36g0/Uha31jcaZqEST2lwhjljfoyntXn/AMEdU0q08NT6Xpd/NcxB2uY47hf3kCvglWI+8M85AB55Aq7438RTaTDaXavEPMmMMkW8Zz1yB6V4OIi6dTQ+iwlq9Pc8J+Jvg+98G648Cq9zpdxlrS49s/cb/aH69a5mFCrg4r6W1CW31jSBb6lbrJbXUfMcq4YA9GGeh7g14Pf2L2r+VLG0bqeVYYNejh8V7aNnujy8XhPYT02Zy+oRtJPkrkYArRtirwfZZAF3DaHBxU8sIZ1GKHgHAx1roucbRdstNkt7dYwGO0dSetZ1jbG6lupMZXcF56eprctbmSGzaEx+aoXGc8gU3S3h0y0iZlkSGYs+8MkrRkkKrMvUDJHUHOKqOpNilpMcel3QuxLHLuXHktHIwZXBU4K45HJ6jocGn38l7eX8VnJcLJHchY1kUu0T/wAMcqAjK/Mhye5zx1FWWM0jmPyjLfQyxrdWdmsitPskYM6NGSnIbbkDjIx3qjEqyae9yl9diCU7BFC7FbdAMx78jhVdjk98kit4qwmeo/CL4g+E/CfhPVnvtHd9ZlljUzWk4HnjawAdid0alk+b1L59qbYeMta8T+Kb/WvFc9vZ6NpMIMEKSBoLZyoXCbSQxOTycnpivOVkXSX3C2huVg3yNcW4dVmjYBHCOF+6xc53AgEY4707C11Kbw4mnBwtrLLK/kRKfMedApXf6gqcrj34rKrT5lY1pVOSXMdn458Y2viXS5LXQ1uV06B/9MKptnl6eW5BGFj3nG3O49SBxXJGaE3NrAJGu9kawo1mRullAymRtBZQxHUFuCN3ArT1qG8+xiZUt7q4e8mhdZ1RGhI2MxYKQCmT94/KMDpSeGbOzhm0tphpjws5kP22PbtmwRs3o4YrhVOSQAW4566U4KnHlRFSpKpLmkOdxEmmW+prppMQMll9tjby7uCUsPMlCElWUjPzHPQY45g0vTWmnit7Kz0+TWbaNHewubV1keSOTHlKhJEzOpDMCBwD0xzOtvqFros9rfWtpaWxmGn6jvjRGimXc8bll3SNjJLEAA4UHNQ3EU9nqCWLaXb6fM/liW2urzy7hZVhyJhKwDRxuGDbc4PA9KpkkX2i2h8lri4ktLO9hfMVm6xmGZZMgSKNzGNH5UH5sDin3dxMI45zcbdSkEn2tnlMQkXIK5BUHzG+/nJ3Dng5p8P9oyadaWkclzL9ptvL0qG/8mSMxs22URg52OZPukY4B5psM3mNPCtxaruCNNDdF22SRr5bKIgW3/fJU9flOMYxTTIaO6+GuueXef2YWXyHJBZmUYky3QjOckHuc4zXpkbc14NoF/Ms/wBthudJ8xhHk3Cl2aQAguN3zbzgdOPm4xivZfDeox6lpyzJIsjKSjsowCw747VNSPUyN+I9Km3VVhapd1ZCOQuNWPIhg/Fz/QVnSahdSEhpNn+4MUTfK24d6rTYxkH2r46eIqT3Z9nTw9OGyGlts4dmJz3Jya0NNuRHP7GsmQ5Q+tFvPx15BrJN3NmtD0Xw9py69rthZgfLLKPMx2Ucn9BXumpOix+Wo2oqhVA7AV4/8Ala7166usbltbY/99McD9M16TrN8YM4KEf3X6GvpctglT5+583mU37Tk7HJePIRqWg6hpbateWyXUDwk7shdwxkV8Oanb3GkapcadfwmOeByjqwx07/AENfaviPXICjL9lmU9MxbXH64ry3xv4b0zxVA32nR71pVGI7lbdUdPowPI9iDXoqVjhSPnZpIWGfLI91OahkaPPBf8VrudU+G50uc+dqMsKfwiVFVj/wHJJ/KsnUvD8kCbrXdL6K4ALfSqU0x8rRzPB+7n/vmkwPXn6Vr6ZomoapcfZ7aFnYHDdlT616H4c+FtthJdWuHl7mOP5V/PrWNbEU6XxM6KOGqVfhR5RBDJNII4Y3kc9FUZJ/AV6J4M0PxFDp8kd5pbJasyyI8hAdCDnheuDXquj6BpWkR7NPsYIexZV+Y/U9auSp64PtXkVc1le0Ynr0soi178jhtYljjTzFYecwIUDvn1qE6ZHfeHZrJ1BMq/IxPRux/OtnX9Ft7qcXQDRyD7204Dj0/wDr1l3Or29v+5ijklkXjy1GNv1rqpYuFWN9jjq4GpRla1zzqykuLWRrdgUlRirKexFatsk15KsasWXPzN2+g9a19dt49e1SO/NjHYsIlSQIxJlI/ib3xxx6VctrVbaHbFjAHPFcVepG/unqYenPl97Q0tKkjtEWMYHHNa5kDRDMmT2x3ri7q6jiP7yQrz0HJPsK9C+GPhW08ZaA99LrN3p1xDcmN40iV8LgEYz0OPrWUKDlqaVcRGnuR6T4F8TeLbWW80Szimihk8t/MmWMhsZ6MeaWb4O/EBSf+JRbn/t9i/8Aiq9+8G6Vp3h/Rl0/T5JpFzuklkOWkb1Patd5Ac/Ma9WnVcIqJ4VZKc3JHxZrXwG+JK38n2fQYniJJUi+hHX/AIFWZL8C/ic3H/CNjHteQn/2avtS9G45DGqqo2fv/rWnt2Y8h84/Br4O+NtPtvFFjr2lrp6XlhGbaR5kdTLHIDg7SSPlLc1qa98LvGeq3731xDYq7RxLI/2kEMVAUt68gZr6EjjuzuaAhjsIKk4yDVaG3uJYEimiMDNIQzPztXHopPH055odS4krM+Vfip8LfGGo6tZHQdDm1C1tbNYZJ4nQKZAzbupB7iuMj+EPj9vv6KkJ/uy3UYP86+14NLvI4ZI1/do7MQW7ZriIIzFLNCwGY5SpFcmKxc6MVyo68Nh41W+Y82+Evh/x14V8N3mnXNrpTRl2ntoTLl/OOBlnGQF+UdK891P4O/EHUNVu9SvF06a4uZWmkK3QGWY5PUV9LRqv0+tSBPYV5v8AatfyO76jSPlab4O+Pl+7pMD/AO7dx/410Hg34Y+NtNt7kXWjKhdgVInjORj1Br6KEfNPTVLq1ja2+wy3K4wvZcfUEGunDZjVqy5ZNL+vUxqYKnBXVzxJfBPi5Tgab/5GT/Guc8Y/Dnx3qt1CY9H86OJMKGuYwAT1/i+le8317qzMzW2nzoxztyQwH55rImuPE0cXlR6c8mc8sA39a9GNWb/5eR/r5nO6EP5WfPsvwm8epbvNNo5BXLEJcRtkegAOc1mReBvF9xcwQx+GtVG9gqyS2zrGmf4iccAdya931N/FwiCWehz2zjjdCxw31BJro2Nw2glbqGS2kmtiWQ8MjbfmX/Cs8RjZ4dJuSlft0/FmlDB06srO6R5InwMitBF/bvihIZWGTHa2hce/zMR/KtO1/Z80/U1xpniqdnP3VlsAc/k/9K73wjo/ia5tvLsdQgvI05VJWw4Hbggg/WuwtNI+I8CborW0UAfxGIcfhirhVlUtKMlY+hq5Jg7XpVoW/vNpnicn7LviN57SOx1awu95zcfeiEa57Eg5OPYc17Lon7L/AMLZmEmpW+qiYKAYIbxhGACcE/xFiMZ5AznAFen+F/EulR6PHa6lf2Fhqqx4lgFyjDcO4Oa1lv7VkDi5jkkkGcq4PFa+08z5WtRcJNW/yOE/4UT8KdNSJk8I6bOsSBR5qu7MB3JJ+Y89etbN9pPhCTTXt102wa2jUKYWiUrH9B+VXPEuoyTWiNp91FuZjs3HgFeM/TNeY+JNcu4Ly4s4LGaaQunmTwofLd8YZgf54qJ1WiIQTOg1H4f+D47a91Kz0ux+2Jb5DRRhd46lCq4B4HXGRXmWo6fBcXhW1FpqL253i1vmBdf+ucvX8HB+orrv7a1OGNY2uLdkdAvlodrIMjn5sZPbPar3kWeqWX2nV7GCGdsrDIj5cD1JxyPYVk7y1R202qVlJf5nktp4e1fVXa4j1ZrWONjGtrdxFXTB6ZUkY9DWJr/hnUWm239jcPGhIFxD8+PxHb617Dc2WmzRxrO8se35VkGY5Ex6kfeHvVjTrOCCFViv2lAGCXA3E+vSuCTlCV1oem1CrDXU+ff+EUsZJv3epyJ2w8IOPyIqHXfCNxZ2TXljei7iQfvEEYVgPXnOAOpI5x2r3TxD4as9QBZYgk2OJFHJrz++sr7Sr021zCwDZCE9HHt/hVQxdZSWtznngqLi9LHii6pdWl5FJbXXmL5QaVJF2gdyvByRxwcgnvVq1FncWfmLEECwLibKYjOQrLKMZ5ZgQwBKgjGeTVHxPEbTXNTtYklkiV9vl5OSv3l5x/DkDB7YqhJKIHMctpay/Z1b52yrOrgAE7Tgle3p3zXuQmmrnhSjZ2Nlrw3LSMkMn2mWYmBvtmxrMk7nIVeqkMDnA6Gtkv8AYzeEmIRN/odyjFyQMN5Bw23I+UHPPYkDpXM26xNLGITNsSWRUleRY13HGDwMjgc/UHiun0ia6vriKxsblibqMQFG8t/3eNyoT8x2qfXHA9a6KcXNqMVqzGpONOLlJ2SNLwro8vibxJYeHdRuLUErOxlaEyDd825IjG2wqv3wOBu65r6n+D/w30PQIby+k0v/AEuRkMN5eYLMcHJCcKuD0AFeI/Ayxg8K+P7LUvEE1vaw26Tn7RHGWMjyKOJB2AIO0qM8816H4t/aJ0WynlsfC+lXer6j5Ia2nvB5ccrswChE+83c9uAa3rYWrQdqsWjmoYujiVejNSXkeN/FS3s7r4seI57/AFaH7JHqEsamWJlaORWcbQU52A4GSVGW6fLXN3MtndaZaR3UOgTXMUNzbySQ+aku9SPLeRkG1ix+4ejE/Mav6rP/AG/rN5dXF7pl1b6zceZLKlx9mNnI8hOXDcAFyc53gLnGODWTLLcXFs9pctcQ3rFft3kvK82qwFwysq42EIq5BOARg1idRY1BtPn8Wyzy3y6R9qtZ4ru2uLmXzIHSMr5ckgT5i5UEAAr8wBxWNG999iZp9N07UlfTgzT5EklvG0gxI7K2Q4OF+bkAjihNSkhtYEtBp9jGYCN7IJDfbJtyCVfmCuDgZ+UEDng8smaM6reSXg0xtR3yRTrLIDBK8jEeZH5YCKE4PXHcVIy6lhE0sFvcaVHFZzzTC1urOcPJkNgKXLBWXcuAWxwSRmok1HUktLa92maCxkVzLbsts4BREdCQNxONo3c9zzk1UhGlx+TMl5GiukcctsY2eMOQysWZiFyOH9t3HSo9SLieO5hugL+1CK073BHm9UXYCoJyACCO1F9CTW8PTboUt1lVVljVoZZ41KIuW3RlnPKqOcqM5J/H0j4Zai8l5LaGaSSIodpK4j3KckIQSGxkgtx0WvJNKWGxs41Nu4dneOdbq2BiilJ4Bf73C4I9CORgmu28M+I7bQZJtWvY3kAj8kR29wJCW4CxhAAB/vc8985qvskSWp7ZF0qWvPLbxX4vXTpdavfCUNtpkS+Y0bXX+k+X3bbjHA5xxUv/AAtbwr/fuf8Avkf41gLlH3KsjPHIuGUlWHoRVCXlWH+c1t+JR5kiagn/AC34lHpIOv59fzrnJnOT+tfFSg4ScWfaU5qcVJEZl5qv5hSX0FV3hmXUWuPtLGFo9vk44Df3quadZy6nq1nYQgmW5mSJcepOKtQu0kNysrs+h/ghpLaT4CbUpre4efUpDKDGuWCLwv8AU/jT9e1e6hZgljrMnor2SMPzJrqdQh0+x0uCwa6lt4LaFY1EbMMADHb6VwupxaFeSMiS6/dAAk7ZHC/qa+tpQVKmorofI1qntajkzmda8U+IbdX8vRre2X+Fp0RWJ9gM5NcP4g1nxLdKx1LWRZxuc+VE4DY9OK7fWdL8HafAtxrDy2s5+YQvc/MvscnJP5VyGo6/4FgLCx0M3Lj+I7mBobBI4l490x+yxPNI3WWQdf601tPEX768lwT26Vpar4jmnyLHTRaJ0G1QK564+2TsWkIyfUk1BoS/2sum3AfT40LZ+bIwG+tdhoniq1vAqBvKnx80TH+XrXn0trIfvS/98rVG4tVVg2+TcpyCOorKrRjU3OihXlSemx7WuoRsBhvrQbjceOnevJ9K8UXdnIsdwGniH8RPzD/Gu2tJ/wC39KmNgwl8tPMYAD5e3Pcda8qthZR2R9HltajiaihOfKu7Ni7dWU7WB+hzXKala+XcG4RAxxjArR0jR9Wtme6ngRIFOGO4c56YFS6si/ZmZRhq5owcdz0MZTo058tKfMu/9XMdL7QYbYyB768ukXdLCLc/u/y/mav+FtavtYkKQ6VNa2ynDNPGVyPpjFXfh7o2rx2c+rWL2k6XEhDwO+1xt46+vtWrO2oq+LqSBOeB5+f5CuiXKlscMW76sydY0bSxfLdLbR+cBgkcD646V1HwSZbTX9VtcsLeaNJAvbcDg/of0rnb2RBkknjufWuw+GWl3EKz300ZXzsBMj+EVdBSTuceNlHl5T1+1lj2YjxirKturH0hWQHe2FA5J6Cp7rW9JtRtNz5zj+GEbv16V0SqKO7PLVNvZF2WPNRxWrSZKjgdTnAH1NYNz4ouWytlaxRejyfOfy6VjWmoa9Zh1jaxvInlklK3EPzZdtzfMD6+3TisfrtJdTT6pNmr4gE9reteab4ymtptgQ2aQJcQtj1z0J7kGjT/ABnqFvFtvNMt7ogcvbsUY/g2RWfNrXmMPtvhi2xjBNs4yffnBFcZ8UNXhh8PbNI0W9uJppQkkUkbMEj2klvlIOc4xg8VMcXOc0otGjwsYxu0er2njDR7mQxyyT2cmcYuYioP0bkV594zvb+01K8vNBsbbV4JZA26G4zg45B2g4rxLSLbUr/eINS1CB4/vwyzPGy/gxGR9KcujalY363tndTW1yDkzRTFHz65Br3/AOy1XiuaSaOBYl0n7qsd3ceN/F0DFT4Kcgekjf4VB/wsjxGjFW8JqpHUNK4/9lrJtL7xzdMi/wDCVaywLAnbdsSP1rsvC83jnT7+31STxPcajbI5WW0vIXkDr3yADj2IORWFTIqUVujWOOqMxz8RvE2B/wAUkgycDLvyfyqVPHnjF+V8HbvTCy/4V9FeHfsWvW0Ukfl2knyySW/l4cr6Ybqp9cfka6JNJtUUKkSKOwAwK4v7OpLoaPFzPlYeNvGxX/kS3/CKU04eMvGh6+DZvwgf/Gvqn+y4P+eY/Knf2Xb941x7ij+z6XYX1yZ8sf8ACX+KiT5nhW8T/dtGP/s9Xbe48YaxAUTwjqkieq2DJ+RL19It/ZMM0sflmWWHBdEiJIB7jjkfTNVb3xPotpaG4LTNCpw3l27MVPoRjI/GqWWUn0F9dqI+ZtN8Ta14a1WO0vPDd/p97H8yrOrKWHsNvI+le3eEtbj8cLNos+k6vYxy2rGS4liMSk8DCE8k85/CtS68d+E5ikMpuLjKeYu22LYHc+orpNMt9Mv7SK8spzLC4DRyIx4PseoNarL3h1orJmU8W6rTb1R47qvwl8b6DdSSeG9Rsb20bAVTKbaZV92wdx/EfSlj8Na/punwNfa1fRTRyCSRJZBLu9V3Bvun6CvcJvtAj2+d5o/2gM/pXL6/oz34IlaUKeuyud0GtkdyzWu1q19y/wAjg3gt7nbeySCTI+7ITwfQACsTU7+6hfyraFVxgIXwoyfY1L400PX9O1NP+Ef1G2httoHly6l5MiHvgMu0j8cmvPPEHiTxB4bvvJ1JhlgWBntyNy567o+Me+K+gw2WqrTTe54VTF8kxPGsd9czCS71BLl+yrKAq+wHauIl1rWNJuAbS8lgZDkDecflXTXXi/Q9XhK6ppqAfxTWrqxHucYP6H6VSt4tLjuVvvDtuup7lIEbuj7fwViR+IH0rq+p+zVrF/W1MLbxv421OWNp1d7JSN5yqKPcM+OfxrofBviq+1S/ubOPZEbfvJMhD/TGRXGto+rT6ktxqemCKNAXMe1gWHbO7IC59Otadj4Q8RarcC4s4VhVG/dmzURnHoSefwPFebi8NTfxaHbha1TaGx6/pN/cpKovoWUdAcfKfyrj/F9tbfEHx3p3h21crZwMXuWXptH3j/7KPrXTeGNC8SWdosVyzzAD/Wlhuz+HFXbfRYdL1T+1rTTIrW5K7ZDCgXzPXPb8vxzXmUqKp80lq+h31uapaN9Opgn4caRrmizQ2qNYLbzyJE9vIVOASBn149c1h33ws8Qafbx/ZtRiu7YJ8y3IBLemcgg817L4V0q6tdKZzh45HLE55GTmtLXIHl075IXIA5wM0L2kHdHPL2U9GfIPjLwm2m6dNe3Wnww30O0Qpp67i65P3lA2jgsQwAwfXtt/BHwJeeJr172Ke+K21q0pHyx5kPA3AZ3Z7Z5zyelenW+kR6ppurajdJA1rJceViVsK0KMAfTqc10Xw306z8Mx3In1ABLpRudIuWBOCQc8YQuBju2ccCvSwlSb9/Zo8nGwhH93vf8AI8nXTLfV9QSzTUJoZbiBmt3KBoxKNwVXOBxuAH415hJfvp4urKSaO0e3LtGDaF4pXaZN6AEHYq7cnkj5cd+fdb3wRqVnqc2rWOoWzpKxZIl+Ty1J3KBjg4JrxbxzDcal45v7Hc7yxuVkjkbYlsGKtvUbvmyS2Vx7+9ehiMTVrpe0lexwYPDUaEnGlFK/YzdcXdeLHcQ2trqpQ2b2zWgjicEKI5FUqojJU7tzHOeeKdZyqbxDaw31nBaMboWT3wRp4sLEwhlA3M7NuGFBGOlVNRcOGWTSRp0vnpfLbvOTamDAUYjYlnJPOQScZGOKryy2a6lF9qaOawS9lkVdNjaOYJ1BjLjIjz90E8YP1rjuegVbOaIhEk0uynxus1hAIuNzkkSYBG515AJ4zgEVZjuo2geN9Rv0gNyY50mhR2WNUKwkL13AbgTwAcYpLC4e6LR22oSPOTaNtiCW+5lbnLHkupPDDrnJ6VXN3qFvGZ4Zr1ZSAqSJdB1YBjgPjpw2B759akCK+vXukWxOpC4juoxLIXUL5TruPPbOc89wfwp4E15czSa1IG+zxxRiZsOVGflY87iO2RnArJkLzT+eqyS4YIqqACepZWwASevOK0bKwE7RJJJJHCEjkMl5DlI42yM5XLBdxwMDvk9KE7g0aNjuDbvOnMRXy542dWdmIxtWEnldxUjIyB9K2bfVm0m2GtRsl28C7o2ubYGKUg4UR4wUGAeSOqdcnFZMUkcimW8kimOQZgbhgJ1wAWV8EluOR0Hykd6j1y4jt9AnWNhK0qeW04OWLZ+YA5HyHBONuRkZq72RFrs7iX4zaXqHhi7t59Knjv5YWi8sODGdwIzu6/hivHfMT/aqgE/jSl8x/Q1zM2SSPq6VleCSB/uOPyI6GuXuwdzeqnDD0NdDK1Zt7bW8z75EO/GMqxUn64rx6+GVR3W56WGxTpaPYwLibAxmu8/Z+019T+IMF20bNBYRPOWI43Ywoz9T+leaeJfEuiaI5t7eFb2+H/LMHcE/3ien0r1D9kfVJtUu/E99fn96I4I0QcKqEsSAPqBV4XAWmpSexWJzC8HGK3PddYdmlO548ejOP5VwXxD1h4bG30+2uhbtM5ZjCwUlVHr9SPyrY1uHw9NMwuLq2hfvltprhPEGh6Hf3wjsdWjQW+QzvKCGJwcAHsPWvVkzxoo5afS9G3s0jiSVurNJvb8TWfcWtmgPl7MeucV0dx4VuCCba8spR2+cA1jXfhnVl6wo6/7Lg1gzdGPLDFk4aP6k1Tnhix/rIx+NXrnSbqEnzbfb68VnzKqHG1QR/s1JRnXPlgkBt30rNul64FalzJ7jHpgVlXcgGfm/SrQjMuEOSTXqXwO0TUB4d1/W2tCLSZI7eKVl/wBZh/nC/QleawfhL4BvviJ4qWwjMkWmQYkv7kfwJ/dH+03QfnX1Suh2ba7b+GIrddO8O6VYkoEbbvYABQPUgkH8zVImTOZHgCOPTnS5vYxiFtpbgFtvA/OvOtS+H/jCWPbDpMu4jqZFC/nmvc7jTdDvUFpLqBlDDkGZv8cV0fhPQ5Y0fT1vftVvAAYZSSWCHPynPXGOvpXNPDKo7nZRxs6Stc+XfBnw98e6Fqt1NKIpoboDdbqWIBHQg468+ldKnwz8d6lM0j2FpYxfwNKxdj+AAxX1DHpi24/dxkH+9jk0GFgeSa1WGj1EsbUWzPnzw78Hb6G8S41eZbkqcgKDtB+lemad4XtrZVDRu2PVcD8q7ny2HcflTJWkQgLCZAepBxin7CKM5V5Sd2c5P4fsb61NrdWqSwnGVOR0+lZF58O7NgTY3M1ueyuPMX/H9a9AVQ3VRTgqjsRSnhac/iQo4icdmeRX3g3WbPLC2W5QfxQNk/8AfJ5/LNZBtZI5DG6sjjqjAhh+B5r3XH+SKz9Tt7G88yC6+zy4AAQpllP881xVMqg/hdjphj5faR40YexWo5LOOT7yg16UPBtrJaJHax31syjaXuZFfd7kZJz+VZOo+DdVt8tAkd0n/TNsN+R/xrz6uXVobK52QxlOXWx5rqPhfTr1syW659cVkt8PdBaQtJZIa9AurOe2k8ueGSF/7silSfz61C0ZX7wxXK3UhpqjoTizk7TwT4dt+V0yAn3XNbNppenWo/0ext4vdYwDSzanaLfW9hAXubq4lEUUcSlgXPYt91fxNdrovw/1O8Cya1drZRnkwWpy/wBC5/oPxralh69ba5lUr06e5yUVz9kukNtJIl0fuLBkyH6Bea9C8IDxlNKkuqCKCxxylyAZ244+7938SfpXQaP4f03Q4mXTbK3jJ+85J8xvqxyTSXyvOywmCRBkEFZWBBHcMMj8CBXs4bBex1lJnm1sSqmiQ6/1GCzYK6u3I3EDgDufwqvPJLdXixwtujMZkjlQlShBAwwIIOc5H0P1qeGwuGKfarw3AilEkTeWFcexI6/gBkVPcXmnWKf6VeW1uAcYeRV5+ld9rnIYvifTtYm0Z7nSzbHWYIiYC6HY7DnaRnIBx68GvI9A8Z3Wr6Rf3GsXOkafrlqzRlJ797cuwP8AGhBVlHKkdQRXtTeKPDqff1zS0HvdoT+QNeNfGqLQf7SHirwlfaJeao/7q+spo1kS5U8CQbgQGHfuR7iu3DxbdmjObXcwNY8Z6BZXYutP0u1OsMhV2t5/MtsNwwJwN3qCOnHPFWPh14/uNCv2O1pLKZ8yW5fOM9wfX371wwtmutUW91C10nTlwW8iyfOGHQfNlSK177UPD00scqabDbuACywu0as3fPXH4Y+le1ClBw5ZRvc45X5rxZ9T6TfWOr2K3dlKJIzwR/Eh9COxqwYV+leJ/DzWL/T9Zik0PQYRpsxC3CzazB5hX+8oLjkehHNe5ROsq7o2Vx6qc/yrwsRQ9lKy2OyE7o858b/Dm41y9urq11K2QXCbZLee1DI3vkEEH3ryzxD8JPE1qj+Tpkk6Y4awv8f+OyD9M19NEH0pp+lbUMfVoqyMqlCM9T4a1/wpe6Y5/tO2mtwP+gnpTBf+/kec/XNbHw/+GOpeIZEvj4asptOHzfaFLx+Z6BA3J+tfZM0MMoKywo4PUMuc0yOCGOMRxxrGg6KowBXRUzSUlorMzWFS3Z84L4O0+w1i20W7xb3dxEzxRTMS7xofmCE9hkcV6FoOhJZ26JHH8qjAyK2/iX4Yj1e0tdRtxs1LS5vtFnKOo4wyH/ZYdfpW14bltNT0mC5Vcb1BIIwwPcH3B4/CvJxMpVp80md1CTox5YmRHbMvAUL+FNntQ0Tho1bg8ke1daunpn5ZXX8jU8OnRlSs0pYH0jUViqbNHiJdzyKKz1O1BEGpFVznZ0B/CtXTm8R3ebW3mVweqeSD+vau2HgzSzfi6knupVHSMsAv41tQ21raRlbaGOFep2jFVCk0xSr90eK+NNFuNJ0S20BYbci5hlluVUEhTkbFH/j2f0rzSy0/XNPDxWceqW0UrDGbhJI1zxnaBnHHoK6n42anrT+Nl1PSJZI4YIRESPmQ8k/MDx6U7wR4nm1+zLX9v5rxOYI2g6MB1HzHA68eteu6EaVCMrrX7z5yWP8AaYudNp3X3FfRLa+htJ77WppZxGhY5XaqKvJOQBnpXy18RNftdb8d6lrenEfYLq5VkbaUK4XC843LxwcdSM819MfF7xbJ4b8KXklrp7lSkkTfaflKHHB2jqDn1FfHO6MfKzRBcFi3zHcxHQjjoc8j9a56q5YrzO7Cy55S02Ois8WV5NaRXFxJcRQuXyWCiSM7o2jIBOO43AdeetLd6qzW9sYbiaK4AmVLma4bcYnX5lG35VAYvx331gw3DeazhwZZUCqwA4fjA9uKY94piBjmEciRLEQyffBJ3dOOOPrXPzHbY0tQuI90M8zxO4iiCxvGXK7Vxt6AAHuMH61TiLTlmuFUTYzGrgxqNrfNGAB82c9OKrys0ki7GkuJHZ1xsLKxJH3D15H41ZA8lBd+XJbo8hdDHKG8pQeQFY7gwbbznOKLhYmPkooRbaOMTHD8ndJh8r5eRuQEHbnnoc1OtvFBADc2KbGUlVNyTMNrMrAAfdOSCQR0GR1p0cjM43wz2/2uKKKblZmkDfMXVW5+ZgCMHg5HelguRbwRy2Wy0klQQs6newlUnLEnmMMDyFzkZFNCLwuGMCy3lzJvKgAzDIcAY+R0/wBW2NoOeoIzmszxLNmG3hRC2d0nzlWYdh86/e4A/WtC0+0QxQNASWeMqrR3CEyRjbmIpg88HGR3GelTWt9ptwjJqzQsqnbulIDnjGcr/OictBxWpxDI0T7cEBulLtb+9W14gh0KLYuk6pPd/MfMSSPCqO21u/5Vk/L/AM9UrFFH0dq+o2mnWj3V7cJBCvVnP6D1NeV+KPHF9qzPaaOJLS0PBl6SSD2/uj9awtQutV8QXv2rUp2kx9xBwkY9FFW7a1WFflHPrWCikaXuVLHT1UbpBk9fr9a90/Ze1bRdL13UbK9gvZb2+gCW6wDKFUyzZ568DH414+q8iu0+Dd9Z6Z8QtNvrxpR5RfyVQ43ylSFVj2BJxVxepMlofRGu+IPCtqdsmg6nc3L/AOrie23M30HU1lSWek3CmT/hDL7c5yWkgUMfwzx+VaWnyajch9WvpI9IjO5px/y0kA9WPoPwrhfiR8aR4fnGl6FojvcMM77mTBx2ZgOeew4rWUbmEWa8/huzunO3wrd2wHdnSP8A9mz+lcT4q/4R3QQzXeom1cdIl1EO5+iqCa848WfEnxZrgaG91aSGJutvbfIv6c/ma4a5kkkJb5iSeccn8TR7EtTO+1Dx5pasRatrLgdC8qgfrWPceOlb/l2uiPeRf8K49oZD1wn6mmtB9TR7JD5z0HwXfTeMfFVj4d0+NYLi8fYstxcBUUAZJOBz06d+lexX3wPtINPll1XxDeWjRHEkhjjiUD1G/OfXqDXzz8OSsfjKwja0lufOfydsWdybuC49cDJI9K9x0z4Ot4m17U7VPEE0K2W1iJIcmTIONo3+3f1pShFLcE22e+fs+2nhiy8B/YPCk4uobW5aG7u3X5riYAEuT3BBGOwHFcx8W/FDeH/HstndWks8EtrHNGYnAPIYHg+6Hv3rpfgz4N0fwno6Wuk3l950pWe4M5wZDjBUr046VyH7UGms2veGtUaRo7R99rcNtBHXcOo4PXmsKjaT5TooKDqJTV0/O34nPt8SbWBvMt9HuS6Y/wBdMijG7GeCehFekfs/+PtY8Q+JdUt7ixj+zraLJDHC2MEPhvmb7x59q8ZsfCdrqFvqGoG8+xWdlGWkuZ0XYvccjByccf8A161v2QdSlj8eXBmmMiPZujbmycZyP5VjhK3O276HXmGHp0H7JQtLve/5WPrpdRbH7yxu4/8AgIb/ANBJpn9rWIbbLIYyegljZc/mKiXULVuFlGfSle8XGNuR716HMjy+Vll7i0YA7kC+pGKa1xpvaaEn/roP8aoSNHICPLVc/wB3g/pUD2TSH5J5x7Nhx/48DRzIdma3mW5HyYP0OaTIboDWOdKuCcrHp8n/AF0typ/NT/SpYtInZw0kptgB0tpnHP40hlTU9YK3EljYgvcg7WbHEf8A9erOjad9mXzZCXmbkseauWWj2doxeNCWJJLMcknuT71ZuYpGh2wuEfIPOcEZ5HHNTZlXIvOQAkFmABOQpI4681T1iDUr+yiGj6lDaB2DPKYt5ZO4XkYJ557VehttqlVjjhVjlgnJb8asQRp5YEW3YOBt6CnYRxvi/SVvtLTSFtTqVwzBo1aElUORl2lY5X8Gz6Cqdl8NNHtmSTVNSv7iFhl7Oa53Qb/YkbyPYkiu8a4j+7bqblh1EbLgfUk1lalr91pytJd6FfG1H35rUrPsHqUU78fQGlKEZboanJbMWyfR9LtZINNswYYFyUso1cDj+6vOfwqnqutahJBHc6LZR6lZklJjbTjzUPHIBxyOcqeauXOnabrMMN15PJUPDcQkxSqDyCGGGH0/MVXDaDoj/aNQ1K3N5t2vPMyCaRewbYBux64q4xb0ihN92aELTThd0MsfHPmEZ/QmpzGsYG7knoB1NYtp4y0G8vBa293tJ4EkiFUJ9Mn+uK3WMcEZkYkju3UmnKnKHxISknsMEcjH5jsHoOv515h8cvCJu9LbxNpEHmXdquLpEGTLEP4vqv8AL6V6UJ5ZEaZlWC2CsSWPzEdiDnA/Go4eIT9jhVEwQXnzg/h3p0qjpzUkEldHxpNqhxlWA+lZlzqr5PzLj/er3ex0/wAAT3IW+8OeF7W7lmKyRSyz/uySedrEDGfTiuik8PeHdEiC3fgfwmJm/wBVIQNkh7feX/GvbeM6KJz+zR8p3Oq5H3hnP96qj30zchWIPTAzmvop/iBpVlrI0218B6HPIzFUFo0aKT6Z2dRiupj+JmiLM9rq9rpmkSIiNLa3G0sm5cg44yMUSxVZfZ/EcYRZ8v8Ahy71K41i0s2kEUUjhM3DFIgD/ebsPftXqEVyU1A6XZKsF2qlobrT755IJ8Y4BPGR3Nek6V8Q/hprV81u1lphlUEBmtEwR7EjpWxc6h4Ds3jW1sbBZQnmRCGNQuG6lccfXFZyxdS+sWJ0Uzg/Cuo+KJta/sdvEksN2rDMUk7NvXqdvYnGeBmvXtQ15LXTjcWNrNqYjBVmjdQAw6hiTwfwriY73wrb3japDpMVrdxnd58YAb5uM5Hr0rnfG+reYv8AaNl9vtbyRdq3Ud0Yz7bsDDD65rGpF4ia0sVCPs09Sl4x+NHijS9St4ZdIttNtmbdKFPnSMmf4Wzjn6cV6Bo/i65uNGi1yOdZLOVVJiuQEK5/2h0P1FfMtzour6pqkkcLz+ILlVaY28cnzAZ+bG4gdSP8Kr2t9rVnq1vpt54ajgSJiBYXLSIzsTwz5IHQdgBVVqEL+zgtUKEnuz33xX8ZlS8t9I8OeHX1S+nOJJZZ1S1h55DSDPP5VsfDy+1G28V61ot3Z3CQCRbq1mMZ8t45RnAboSGBzj1rnPCGpadrvhea60HT7fS7q3lCT2Mt4gjJ4ycEYIPYj8xV7V/EWh+GolmstWmsbh+Ra2zrMm7H8Sg4xnviuP6rKTstzX2iR7BDmrkS8V4v4R+MF5f3sVleaHHNJJ9028u0keu1v8a9n0+f7TapMsbx7hna45FZ1KMqT5ZApqSuiVuB71znxB1L+zdBZI3Cz3J8tcnov8R/L+ddSkQ6tzXnfxJmjn15LdgrC3iA57E8n+lQ5pCs5bHkvimGTULG5srC6WO6miIDMTjkcnjnH51wfgPwx4q8MXzzZtZVaNkURz7lJOCGwR6gele6w6Tpc+7zrON93Xkj+tW7Hw3oNuweHTo0Izgh2/xrOpXhNp63RzfUJOXM7Hgup+A/EnjRry38W6lLb2ksTGCOGTO1xjYT2IB6ivmvxh4Z1jwprcuk61ay208efLJO4SoRwyHup9R0zzzX6PxaPpDH5rUH/gbf41R8T/DrwR4qso7TX9Chvoo23x75HDIfVWBBH4HmpdVyd2zehhlQhyo/NgEeWSyRyhsYLNhhgj0P4VZSaSNt32gI8ZA2rFuwMEH646fjX3vJ+zr8HpB/yKzJxt+S/nHH/fdVb79mv4VzWckFppd9aSmJ0ikS/kOwsOuCeeecGnzG1j4OPEMcwURK+VXrtDDHKnOc+tXZoovtA8i3MzHdtZJej87SrH76jbnOB1xRr1leaXrF/Y36hbyCeSCdpAMeYhw4Ax6gYPFOtobeaFomktZCHAVvNZTlgzfIvbsOeNwHY1SYmiOCSPzGnm8ySOUq2XjCBmBy4DD7nU8j8qdPMgQkpHJhdoTeHwoIyVZehyDyexp0kYjEisJXl5WUZbDHsMjo2N2QePlOKfNEVvJ4sszKu5iiYWMYXLjYSOoA7jBzVXESNdI7tMY1kiPLi4jwY2I4+ccknB69cVzalftW4DKFug9Kv6teNcJEm4ucfNIw+duBwTnkDGB7VVstqzhjGX4PA9ccGk2CHTBcuyrgDgetVvm/vVcv23NuVGUFVzkd8c1X21IzuERVXCgAU8LVhY/9inBBx8tYmlyFV5qaBX81BCG8wkbdvXPbHvW/4Q8H6/4su5bbQNLkuzCu+d9wSKFfV3YhVH1Nbmi22leBfE9jqusatYahcWVwGfT7D/SX6dSw+QYz/e6ipldK6GrNnqviTWNTtPh3Pfalbm11mHTftHlTIG2yIowSOh5wce4FfLmsatdXtxK99dfaLydzPKwxwW689vp2r6Z+KPirw54u+H2r3GgajbvqJsXjWG4YwyFDgsMHuMZHrXyY0bCFVHDY+Zjx+tdOHqe0je2pzVKfJKxI7xqxU4Y91T+pp4O5eF2j0FU4dsbEKDMwPJx8o/xq3EWf7xrdEDCuaI0ywUAsx6ADvSt8hO4ivo/9k/4Srqc0XxA8SW4+wW7FtNglXiZx/wAtiP7o7ep57VEpKJcU2XfhD8KtR8M6PZTz2Cv4p8QYRY24NjbHkj2Zv4j2HFe2aH4Qt9K8W6rq/nKfN2wxIDnaiYGfqSM1n6VceIPEnjqW+0a2njgiUp9pf5UjVTyAe5OQeOufau3s9NaKL95ISepPqa53dlGVf2/lS+dbSLAysZM5Iyfx4qj8QtF0/wAS+Hol1W2nmSFxIDB83lvjGSO68nPFdTNpkdxAVkkIGcDHUVR03S7nSr3eL1poy2NhGAVPbFLldhqSZ4vqXhTw/b28cU91LErgbI0Bwyjpxg56V3Hw78KaXotjLqOjWawSXGA4MR3uB0JZvuj/AGRXqxtYid2xc+oHNNazjY4yc+9Yxw6jsjV1HLeRy8S3xPz7VH1rStDJGRmdsemOK0v7PVT9xT+NR3NtwgWLGG52+mKahJF2jbcmt7hcDco+oq/DKjfdIrJEOP4SKkXK1opNGWhseZ7UebWdHcuvfI9+anW6Rh8y4+lWppisWRKCa8/+OXxUsPhfoNteS6ZPqd9eOUtbdDsQ4+8Xf+Ec/U13kbRkfKQTXC/GzwXB428JS2LqpuYQXt2PZsdPx4qlqJmR8CPjho/xMa5025sk0jWIsulsZd6zxeqMQMkdx+Prj1G7Fq0GxWkjC5YfZ5ChyeT90jP41+dSaJqmg66l3by3Ni1tdlZJYciW2dGxv/2RuB57Y5619o/DzxBf3Wh2kes3EdxqKwqZpUUKswP3ZFwSMEeh65HHSpnPktc2hRlODqJaIzdd8cWlnqRgS3m1OJWKypfWywzxkf3ZEwevYr+NZknxM1qJHjsY0gjLZUzu07p7Bm/rmu78VeFNN8T2/ncW98F+S4UdfZh3H6ivLdT8KX1jcmzv4NpByrA8N7qa9rBrC1I7a+ZwVnUi/IXUPF+t3isb3VbuUDG6ONtoAPcquOKqQSySFnCrNGT8rxnJ/HNaOm+GpDKm1CXzhWc5Iz7mupsfBuoMwUQ7h/eB4/Ouxzp0+yOW7l5nK29vI4B2lfY12XhPW9S0tljZnurfAHlux+Uf7J7Vt6d4J2Ya6nRfZRk1tweHdPgXEcZd+Pmk5H5CuOviqMlyvU1p0qt7rQLXULS7eOa6uVUOdkcBU/ePr6nj+dXpIw4ZrqFRGh+RVJOR7joabb2yWFqBDD5sgPVQM5/HoKbG0kbxy306xu/CRqxCg+hPc15LavodyvbU+d/GnhXVtT8W62NK0+e4giuWZm4UKrfMoOfY1zd5NrFjbix1631uWCPJtsXLx+Sw7qSCCPpivoTxL/wlUOrzTaTaWcumSMJJ1mcI5KqAcMeBkAY+lcN4g0Px94pl8uTTs6Mzqwt0uYhx32sRkV61LEKSSlYwlG2x5RoOo6Patth8JyapqT5B865dsepCoAc+9T3nhKb4ka5deI7iLUdHtVSG23QWjXUSFFCnJLBgMDPfFdhcfCvxKs6LpujT2oU/vHa8jdmHOCvQDj3rpF8F/Ebw1pEMfhbW5JkkO+a2lRAY3I56kqefQ1rUnTa92SuJJ32OVg/Zt8QWiMNO8c2ipIOf9Fddw/BjU9t8D/Hmn2U1rb+JdLmEowxbzBn8xXuXgabWpfC1l/wkdr9m1VFMdwvy4Yg4DDbxgjBraNee8XVi7XNlBHy5D8C/iLZM7Wmv28Zb7wiuHCn8MVC/wZ+KEZbyNXgGeSGuXKn/AIDtxX1RSGqWPqkumj5m+GHwg8Z+FfG9trV9cWUkBWRJ1jdssGHptA64Ne8z6NpusWC22sabb3aqMATICV+h6j8K3iKaVrmq1pVJ873NIxSjY8yk+Dvhi31U6lpqlCx+e2uszREdwOQRx6k1xPj9PhV4EvJYtQWKXV/KMtvpdsrkucjC5OQvJ7npXv8AIhY8V4T4d+DesXXxD1DxJ4vkW7AupHs0M3mJsLZBA/h9cetN4mo1uCgiv8EfAF9qGvf8Jv4ghWC7lz9ktUGEt4z0AH0/xr6QtYxHCqAdBVHSrKO2iVFUAAdq1UXArJX3YpdhJpEhgeaRtqIpZj6AV87eM/iTpumm91fULDUJQJvmjhh3PgtgYBwDx717Z8SGlTwLq/kuUkNuVVh1GSB/WvD/AA7qbMrRyRIZlIDqxwM+v0NTLYqnG5i2Xx/+G/C3L6rZt3E1gePyJrZtPjV8LbrGzxRbxH0mglT+a1d1W80xZhb6hoVmzMuUM4UK/sCVxXHa1e+B4bkwar8OrLf67I/m9wdorONGc3ojRyUdzr7j4ufDO1WN5PGGnsHzjyd8mPrtBx+Nami/FH4e6o6x2PjPSi56JJceUfyfFeUSWnwjupNtx8PjAW7o2zj2wRWvofwj+EnihXFjpl7aTKMmL7WwOPUcnNazwlWnHmlHQyVeEnZM9zt7gSxLLDOskbDKujBlI9iOtSNcSqODk+9cl8Ofh/o/gSwnstFmvjbzOJGS4n3hSB/D2FdYycelc6NXY+bPjv8AAe+8ReJdT8Z+G7u3F/dETSadLENssgXaxVycAtjOCMZ7ivle80/WNNu5bO7s5YZoJDDJFPHtKNjJU56HHb8q/TaWP2ryX47fBzSviBYte2nl2OvxL+6ucYScAcJKB1Ho3VfccVopENHw/G9w4VhsQBCUYMEJ2n9W5780yOVVG1vNUgjzFRsAjHJz2P6Vo+I/DmreHNXm0nXLB7K9gfEqSkbWwRg8fwkHqOtY93KC524UknhTwM+lVcRFcyvNctK7bmzyfWpbV9rFuODVcdMVJbFQxEjED2p3EXbyYXDyOIkiB6IucD6Zqju9hVgtBsOJDuxxxVT/AD1pDR6YvSremWkl9f29nCDvmkVBxnqetVgR25q7pM8ltqUFwG2lG6jtkEf1qFa4PY6Txh46XUtHi8IeGbY6T4XsmG6JT++v5h1mnYfeJ7L0FcggAG1V2j2qppQUJIo6I5WrpPpRPcIbDZI1kiZHyAwxkda57VNEuEIlt3a4UdVbqP8AGujGaeinNEJuI5RTODkMgG3btIPPFIrsgG9sMei967i90u1vB+8TEg6SL1/+vTPAfwz13xf43ttB09CUmbfNd4ykEQ+859/Qdzit1URlyM95/Y6+FvhXXPBF54q8U6BaatcS37RWX2pS6JGijcducHLE9QelfTN/ZxpoFzY2MMduotXihSNAqp8hCgAcAD0ql4G8Nab4R8L2Hh3R4THZ2ce1M/ec9WZvcnJNb6qB97msm+ZnY3GnHU5LwXfWuneErYwMEge2Vie5yMn+dX7C/S8jZ4lIUHbz1rh2s73SLiXTZopPIikfyG/hKbiRj8DXQeEZiy3ER/hIYUk9Tmqu/Q1tTvpLK1aVBuIxwKrwagt3Fs/jK5H1pviZlXSJvuh2A25OCeR0rm9EkeZm/eqQvBGeRUSqxUlFvVk04Xjc9Jt51+zxM7YYxhiP61PG6sflOT1qtpjB7CE9Plx+VWh1rdGT3FPWjrSCnCmIBGp7VBeNHFExbOBwcdST0Ue5qaeaKC3kmklSKONSzu5wqAdSa8i8RfHDwLpd25a8uL4xkrGltHke7FmIGT7ZrhxVeKfs09TtwuHlU962h6ZDHJlpJW+d+qjog7AU8qc14gP2mPCe8D+xdREZ/i81K3dH+Pvw/wBQIWae9smP/PSEMB+Kkn9KiNWlFWubzw1Vu6ieo/MORQ00gGD8w96x9F8XeGdcUHS9bsbkkfcEoD/98nmtZzW0Zp6pmEoNaNHlfxm8HyXdr/wkfhuNbfWrPc5TZmO7Qj54pB/EGHBB69PSvMfh74xt9OudO0tLyK0srmd/sazsWfT5h/rLSTn/AFZyCremD1Br6Vu1V0IIyCK+Xv2lfBzaGt14o0q03w3GEu4wpKqT92XjoQec9s+hNVJqorPc1wtd4ad7Xi913/4PY+lfDOrR3UPynDIxSRCclGHUH/HuMGuhmhtr2ER3MSyL1GRyD6ivh/8AZfuvG954xm+wX19HpTRFruQjdGzAYjxuBG7P6Zr600m/8TRKFmWzugO7KY2P5HH6UoVOR2uKpGM7uK0OxsrGytQPJt0B9SMn8zVwNXNL4gaPi806eL3jIcf0qN/G3haGQR3Wu2dpITjZcyCM5/4FWzqdWzGMP5UdVuFG6qNpcw3cImtJoriI9HicOp/EVLlqdxWLHHPSk2qw2uAw9xUO5qUOaYBcW0MxPnZaPGPLP3frUdzFcTbYFWJYP4m3NuI9sYIPvUu40bqBCafZ2un2iWlnCsMCDCovQVOai3Um6gCWioi9JvNAEtIaj8yk8ygB5pKTORTSaAHDrUsYqt5jA+tWouQDTQE8dWE6VAlTL0qiWc18UZ/K8ITxd55EjH55P8q8T1LTZo9uoWa5ljHzp/fXuKt/tf8AiR4J9C0GzuJIpoma9laNypXPyJyP+BH8q8x8O/ErW9PVYr9ItSg/6afLJj/eHX8QawnLU+qy/hjF4vCLEUra9Nn/AJHouo69arpcI1ATGwnBVpUhMpjk7AqASMgHn1H0rntSOmXmoWmi3GtaZfJex4tpVIjkTgkbucdiOgOcCjRvHmhQ6mtzDM1okjfvIbgYAPseh/Suf+I/iTVrPWG+3+EdFv7Nv3lnfGFhvTjHzBvvDuK6sM+Z2PGzDL6+E/jQa9R9/wCFdXsNWsobp2aw88KzlCCiE4zyOcdcdau22oabpOqrd6drixIkxVAgZ2Qjv05U+/0zXO+Dtc1jxXrMtrcz+XCy4it4srEjHuF6ZwKoa1pF9pd4I7m3kQbjhmUgH8TXs0pc0vZzkeBVpNLmSPpnwp4s0/WrSEecjXJX5wikKT7Z5/CuiVkc4U8+h4NfMXhC8vbe7VbVjuIJK7sA4Gfz9K+gfBeuw6zpcUVwR9rVAzqwwXH94f8A1q8vG4L2L5o7HTQruekjcdKgkj4pWm+z3MUTMWilbYuTyjYyOe4OPw/lZdAa86x03PL/AIyfDDRPiJo32e9UWupQKfsd+i5eIn+E/wB5D3X8Rg18L+PvB2u+CPEMui69amGdfmjkXmOdOzo3cfqOhr9MniHcVx3xM8AeHvHmgvpOuWu7GWt7hAPMt3/vKf5joapSFY/N8dOaXtXpPxL+FupeCNcbT9SjbynJNrdxj93OvqM9D6r1H61x0mgzf8s5UYe4xUe3hezZr9Xm1damKaKt3NlNbzeXONoxkMOQag8g+9aKSexPsp9j05cD0pd2OeTiri26g8LUjQjY3y9jSS1M7mHpi5luQqn/AFh4rRSBj2qPw8oe7vNw43gn9a2zGp4UYHvTktQTM4W+BzSpFz61oGIswwpxSLFg/dNJIdw0nTbrUtQgsbGBp7mdxHHGo5ZjX2H8JPA1p4I8OrajZJqNwA95OB95uyj/AGR/9euS/Z/+HY0GxXxJq8GNUuk/cRsObeM/+zH9BXr68VDYy0uV6ZH0pSx/v81VPzHJyfqaUADooH0p8xq6kX0KOr6Da37PP591BLJ954ZSufcjpn8K5PwzJJa6tdW5yRhl59Qa6/V7q6s7dJ4F3xgkSArkD0P86858QW2oXHiK+WwlaGMSby+/YqhgD1/Gqq6RUkYOpKT5ZPRHT+JE+3af5TSBRuxlScjNchfpe6NHbQ6WYme4kYTzSsP3YCkg4JyfmxnGTVnRoBbzOrar9rlK8opJUe+c1c1KzhvI1EyLIoBG1unJBz+GK41ThKoqrXvI1hb4Xsdj4EmZ/DNr5szSyDcGdhgsc8nHb6Vvqy46j8647wfcwx2U0PmDEUmPpkVY8TeLNO8P6VNqF5KWjjHCLyzn0FdMq6gryYlQU5WR1YdB/Gv51j694p8P6LEzahq1lFIB8sTTLvY+mM5r5i8VfEj4hePtTm0zw6r6fYglWWBtgA/25Op+g/Ks1fhLqsVnNrGta9I8sKmYrCvUjnktyefauGeYSafIvmday6EWlORofG34qap4mkOkWTG300PgRRtgzt6v6gdh0rq/hbeeANK0q3afwipvSo8y8nC3TM3qNwG0ewFeB6vPsuxg7pTgJGvLHPXA/Ctbw34sksgnng7P7rcGvHdWtB88dW+571PCUZU+VqyR9YyeMPCAtt8t1ZRRY6Sw7QPrkYFeSajdeCPG/iG9l1C70TRtMspzFbJbxQR3F2R1lZyMhT2xWf4c8TaJfMFeZAT/AA7hW5N4e8IalMJZdPspZM5DMgBpVMxqOyqw08h0MHTo3lTl73R72MDxL4U8EW0Jk0PxZ5M+3eiyHzUOP9qMZB/P6VhW/jDxv4Tu/sdvq006KAyhJxLGy+2fl/A4PqK6Txr4X8M6do0l49rJG2f3awSMMn8D/SvMf7Pvrq5Fw91NZW5bcRLtJ2/Qcj8q51iHJ80Fy/ee3Rp4WpBQrycvNpf199z1PR/j1qkJVNYs7dx6yIYifxHH6V1tt8X/AA3qVpun0y4L45RSkiH8Tj+VeDXOoabAPIB+2zZA2nOD+FV9mpzo/wBjtRCmeVgTAz+HBP511UsXiPT8TzMVlmClL9xqvuX3ntk/xk0XTWxa+HmVFOMeeqj8lBrnvEH7Q2o48rR9MsbNjwGlYyuT7DgV5Lb2t6Lk/aIElkXqrkkfjXSDWpLbRmt7i1tlIG2LdEpdfcMOlbuvNK7d/Q8+eDhF8vLb1uap+LHizULdtP1vX/sUFzOsZl8raY89fuDO3vXSWPw90HW7UTWutyauH+9Okny5/wB0cj8TXF/D9fh5rsP2XX/tEN4C26ZyVGSexB6Yx1H1qxcafqHgPW01DwvrH2uwdvleNwxXuFdRwVNae6velq/yOd3+GOi/M9a8IfCmz0UrdaffX0E3UGG6eP8ARSK9AtL7xNpqBWvftiDtcpuP/fQwf1ritI+K/h1dAt7vVPOtr1lxLbRxliGHXBPGD1FY+q/HixjfydM0G4u2OdvmSYJ/4CoJrtp4yCVrnDPCVZPY9di8a+TxqOmSp6tA24fkcGtGz8XeGbt0jTWLaGZzhYp28pyfQBsZ/CvnLUPiL8QNYBFj4bg0+M9JJYtnH1lIH6Vz0mjy6ldLdeMvFVmEzlre3kMsmPT5RtX8K0eOj0/HQlYKXV/dqfZgHFLivnnSfiPZ6IIodJ12UWyAKIJomaMAcAYPT8K9K8KfEzStYQLI0Jk7m3k3fmp+YfrXTCvTnpGSOedCpBXlFnd0VBZ3treJvtZ45R/snkfUVMa2MgNJ2paaaLgKMd6Q4pCaTdzRcAJ7CkNLQBQAqL61bi6VXWp4+lUhMsLUm4Ku5iAAMknsKiWuH+Nviq38M+EVhkY+fq04sYgGIIDg72yOmFz+YolJRi5MUU5Ox8sfGnXz4t+IuqapHKfs3meTb+nlp8qn8cE/jXLRLIiqqKZPXJ6V6fd6N4d0HXbG4uNJhkgZSsiSEyRoT91sMT2B69Kj+IHguSHUUv8AQ7EGyuIwxjhHCN3wPQjB4968xYqEpn6tkuf4SKjh2uRJJJt9v63PNpoxIPLdPvdhzXp/wX8UQbx4R1/bNA//AB7GTkMB/AfcdvUfSvMrzULezu3tpg4dCQ/HQ+ldj8NtH8M+IrxZ77xFa2s0LhobbzfKldgeCCcfpzXTGtDZM9/PaeFrYGTr6q2lldnpGu6HouieMtJXR9Ot7QybpZjCuC+TgZ/X867ppNEvmksNQ+zTyRALJHIASmfX0rEm0ttQnluY2U3ttAbcA/xBhwR6H/GqGoaxBY6W2hx6vosboGaW3DSAhx3bcg5OfU05za95s/Io0YV+WnDdF8eC/CsMrzWdm6c/dA3p+HcfnW9pmiWdn5NzbQ2gdV/dMsTAqP8AvqvM/DF1qC29xqF39tS3myIbqzcskUucDOM4HPQ9a7TwvqmrLaXMepNFdJFKViuo0KiRcBskevPtVqvOatdnPicE6N27aHQ6XBNda5LNcTGaK1ACDaAA59APQVv7aoaQv2exQHG9/nf6mrvmcdRQ2cMVYVlFV5YhU27n7wNHBHFSM5rxj4X0nxRos2kazaLc20vTs0bdnU9mHrXyR8S/hXrPgvUW3EXelu3+j3nChv8AZYdm9u/UV9sOvtWX4g0XTde0m40vVrOK7s7lCksUgyGH9D6EcisalJTN6Nd02fnb4hFssPkyMC4ORg9MVgeev90V7P8AGv4S638MtSGuaGH1Lw+ZcxySRCU2xP8AyzlBHIPQN0PQ4Ncp/wAJnJ/0Tbwr/wCCtv8A4qqpw5FZG8q3O72N1EzUyRg/yqFJAtTLLxmuux5lzF8NDF/eI3Uf0JFbjBT1rE0z5PEOoL/00fH/AH2a2SeaGgQ78SK9h/Z++H/9sXaeJtYiY6dbv/osTjieQH73+6P1P0rjvhN4JufGviEW5V49NtyHvJh2X+4P9o//AF6+trC0trGyhs7OFYbeFAkUajAVR0FZSl0LSLFLmkFLUDHZpQRTRTZDhaAJ4JB5hjDKCR0PeuR8Z6Pb3V+txJf+RCyDMfGwkdznGT9aueIoJrmyP2fPnxsJI/mKncPQ9q848a+INJ1kx213JLZ3dopXZdDLrzzyV9e9KpVtGzQowu9zct49DtJwIdWSWY5VI48Nk+nGamuruGFMM4z2Hc1xOk6vptkgWa8if+4IlZmP5VQtLrU9W1IQ6VZXIVmINzcoQFH+71NcsKjvojpVoLXU9I8O2k6l5JZIgs2JQobLKD0LemeawPjJYveeG0WylVp4pN4U9G4xiuqs9CurSxgZWadpIkV5Nu3JUYpt5oMl3E0c2MGprxVS8WtCqNSUXz31PFvCOparotiI4tNiZdxYjyGJJPXkda2NU8Xa7d6ZcwNojC3aMiRhbycL35PFeg23hVbRyVbI9KvS2EbWrwSwkqwKn6VxrAz259DteNg3fkVz5gsf7GutTlvLTTnvZ4ECvlDIIwT3HT8avtZzXyHyvDzOD02Q7f5V0fgmODwz8VPst2vlwXe6xdsYG7OYyfqRj6MPWvV9YhsRbzxqhj3Iy7lHIyMZFZU8OpQ5k2dNXFOMkrHzPPNpOn3Ra40xBIp6OCQD9AaS18UW8TtHpsU5YtnZGHKg+3OBXcav4V3kgaOLtl/5aLgn8jzWcJNV0qMR2vh0hE6D7E39OtZRjzaVEzd1dP3bRUtf+Eq1YbmRrKIj5Wnbn8AKdc+B9WurSa4e+Ep4A2AgA+uKdceLPECLn/hHmwOoNvIKig8e+JonEcPhpl3HhRDKMmupQoxjojGM67luZOnaJPpeoT+YlvN5EJmfKHIx/CD6nnr6V1OnW1m8um6vLFP9mQiUxoSMoe+On+fykgg1hjqC362dvZX3zSMQTOcrgqBnCjr1/KozfWQX+zbMHy7e3KjJzgDp+teNPEpyjKD1PfrUYpSj8vXTX8Td1u78P30TzW+lec2391JI+G9uRzj8a8q1edpme4W48lIJQsmOXBz0rXXVmihWCNS8n8IFWrPwuq3ca63Iixam3nybj8sZX1rqXtH+8qd1+ZhQcL+yi29G0r31SZlRx6deadFcWuhi6uJJPL3QblkBHf5Tg++fWrmuW+raLokl9cWy2aqAIYSdzyMegyOnc59q6rwbp2n32qyQ2yyQWiIREYV27uetYnjWH+0vFkeg6YzzpFIIULkndIfvN+HT8DWtNKSvLXXT0ObHT5avLFWdlf1tr/XcoeAPC+qeM7KS9kvI7FUk2eW+47/oRXf6V8J7q1O6HV7eBiPvRW7FvzyK9I+HPha10XSobeONSEUZOOrdzXax2kB/5Z4/CvQhhoSWqPDnjKiejPH7T4VQykG81i+nJ67UVB+ua17T4Y+GLeQGazkuSBz5szHP5EV6d9jj7AinLYxdSCa3jhaS+yc8sXWlvI4FvAXg54zH/wAI9AOMZUsp/MGsLWPhLbnF14cvJbO4T5lilfcpPs3Va9ceziPG2oms4xwMj8acsPSkrNBHE1Yu6Z494U8V6rpeqf2H4o82C5jfy1um+VkPYOR1B4w3v9DXrFn4i1azby7pFu0/2uH/AD71xvxa8Px3OiNqflhpbYct3Kdwfz4/H1p/wy1p9S8KQJeHzZ7SRrV3PVguNp/75I/Ks6GInSqujN36p+RrWoxq01WgrdGj1DTte0+9wokMEp/glGPyPQ1p9q5GGxt7mIEAZqa2Go6f/wAe8xeP/nm/zL/9avTjNM85po6Y9aTHNZlvrkP3byF7dv7wG5f8a0oZoZ08yGRJF9VOasQ6lpaTvSGPWp46gXrUy1SEyYGvnf49ajD4uS4WxuI5k024CRBHBwy5yeOmT/Ku9/aP8cP4F+FWq6hZyhNVuYmt7Edw5GGf/gIJP1xXw58I76S28faY7SMFnm8uQ5++GBGD684rDFRcqbsy6LSlqfUV5ptr4g8Fw3RUCV7cLu9x/gRmtmyV7/wHDJYjbdWqcxE5+ZeGX+deIav8X7rwve3fhWx0m0vba1nO+WWVgxyei46Y6c55BrqPFHxE1Lwl4Xg1/wAPW0E0WseW4a4BZbcsvJ2jGSeB9Qa8OOGqJrzPQjVinfseR6hby3N3NLIxaVpGMgPXdnn9az59MmI+Vtp+hqe3159W12a5vktrea6YmRYhsj3+oBJxn06V0EVsy/ekiUe7U5xnSlaR+x5bjaGY4ZVKfz8md38OvEcmi6LY6XeXTWl3Cu5JZGKq6v8AMPmPA69G4Ixg16ENdh1BAur6bY6goGFlIAOPZxlfyIrjbXXtB1bwfY6bf2cUuoWEXlksMMyA8MjDnGMZU9CCe9J4d8M6fdalFJpetXell13MIVZweOMqpVv0NenCs+VJq6PzbMsFT+sTlPmpzu+l16prXU7rT4fDdrO09naX9l5ihZVhfekig52sATkVd1zxR4f0zRy37yGF5BGoWI53NxnBxnp61yf/AAjPjN7jybHxBpepRnqzqgkXPTKyKp/WvM/GEutwalNpmoTWzSW7YkEeNqt3AxxVVK8acLxROX5LLMa6jOspLrZ3dvmj3e21q4RQVj1plI4fyyf031aj8USRNiSa8A/6a2b/APspNcZ8HPHDXVnHoOpSqbuEYhcn/WoP6j9eteo7fMGduQfatKeIU43R4OYZfVwNeVGqtV+K7mSnjODo1xaj2eORD+qmp7fxnpszY+1Wqn3lUf8AoQWrotVY8xqfwpH0y2f79vE31UVftPI4rD4de0+4wFvYGPosiH+T1ft7i1k6SS5/3j/iax30HS5P9Zp9s31jFRnw1oh5/s23B9lxRzIDX1n7FLZyW87Bo5FKSRyKCrqexDDBryr/AIQHwD/0DYv+/o/+Lrvx4e0lRgWaYHY8j8qi/wCEY0D/AKA9j/34X/CpbQ1I+O41z83QU/PUZqgtwWX72B6ZpwmLcV0JmdiCzbHiW7/2ix/kf611fhjRNR8Ra3baNpcXmXVw2M9kXux9gK4iC8j/AOEnjhjzLPO/lJGg3MWOABge9faXwQ+H6eDdC+1XyK2tXqhrhuvkr2jH07+pqZysVFHT+BPDGn+EvDsGj2C5CDdNKR80sh6sf89K3gKSlB7ViULnvS00mjPNAD6jfk0uabQIjaMEVWu9IsbuL/SrWGY9MvGG4q6Kf2oAwYfDGiwy+ZHplqrf3hGM1oQWdvAMQwon+6oFXAcUMA3pU2RSATN5AiPQdKgeMHkCnspB45pOaljRVkj4qCSM7ema0DjFRsmallpniXxi8JvcStq1rGS2AJQo5wOjDHPH9Ae1J4H8Xw6nDHpWsuI9RQBUlcjFyOxz03+o79RXsd7ZR3EZSRQQa8m8d/DEymS70mNQxBJi6A+6+h/SuCrSnCTnT+aO6lWhOKhU+TOltdP+YlFBHvU1xZpbxGWZY0QdSxxXlmm+LPFHhi4+y30LXManHlXIIcD/AGWHUYHf1rmvHvxX1CPxMl3NARpBjVBASGK/3mDDqc5ohXlUTjBe92ZUsPGDTm/d7o9X1bWLSNCsKjj+LP8AIVyWra8CpUMceua5nVNejKmRZg0ZUMGzgbSMg/lWCmp6XfZmvNWCRf8APG2UvI344wv868VwxGLl+8en4HtwWHw0fdWv4lrXNakubmKxs28y4uH8uNScfMfes2y87S9LuJb2No7yVijKzA4A78fn+A9RVrVNZsJobGOx0/7NFYu0kJU/OWIwScd+AeueK0/CGmwaxLHeSXAnmY8RHI8sdOQe/FdMcNCL5I/eOWIk6fNZmZ4VvtFi/fTCee4c/wCrSPn866LU49W1WbT5L6wWysZJBb28TZ3MCRkk/SvVLCLR9D06MzfZLcovMkm0H8O9Yumm58ceMbW4s7eT+ydOYlZXXAkf1/lV1481qd7t9DTAV4U268adkk/ebvrbRLbVv5m74V8OwWWY4ohkgAtjpjsPavLvhjbrJ8TWW+yrjzigPTzMnI+o+YD6GvpOw01bdOevc14v8WPBt5o+tnxFpIdIjJ5zPH1gk/vfQ/54rqnScEpWPDp1lNuLe57Ro0CraIBWmka+leUeAPihp1zAlrr7Lp90ML5p/wBS5xnOf4enQ16laXUNzEstvMksZ6MjBh+Yrto1YyWjOGtSnB6os7FpNlAcUM4xnt610XRhZiFRio5FGKzdY8TaDpMbPqGr2cG3qGlBb8hzXnPiv40aTbRvFoVu99Ng7ZJAUjBxwcdT+lYVcRThuzelhqtT4UdB8X9atdK8I3FvIy+feDy40zzju3+fWuU+C8cx0GaVl4nuWcenQD+lcVp2neJ/iBrX27UGl+zt1dxgAeijpXu/hjQotMsIreJNqRqABXDTjKtV9q1ZdDsqyhRpeyi7vqbVim2FfWrS8U1F2in9a9WOiPLeo2RI5Fw6g1WaxVH8y2leF/VTg1apD61am0TYjj1DU7YYljS5Qd/ut+fSrcOu2LcT+Zbt6OuR+YqDdxUckcUg+dAT9K0VRCaZt295aTD91dQv9HFWt6AZLrj1zXGXWkwyAlcZ96ybvRypzsOPY1fMidTzP4u6HqPxE8aX013cf8SeGAWdhAuflXOXkP8AtM36AV5Po3wN8T6N4psbqG8s5LC3ukm3B2EhVWBxtIxnj1r6kt9LWNc7eakFiu6uapOVzaKR8TfGrSH0H4l3om3hLxFnQEcMG68/UGvSvhdZp4z+D8uj3MbYgkktkcjofvqQfbdX0VqHh/TNTh8nULC1u4/7k8SuP1FTaZ4f0rTbf7PY2FvawjokUYVR+AqZe9FLsNOzufAOpWd7aatJpU1pK1/BKYmjGQzMOOB6H1rv7DTvEcNnCl5oN8zBBkqu44xx0619hSaHp0solls7d5OzNGC351ZXTLVQFEKgDoMVNeCqpXPWyfOa2Vzk6eqfRnx43mwANPb3MHpuiYEH8qt6b4uuNPm3Q3bkjH+sjbIx0wwww+oNfXLaZZMPmtom+qiqs/h7RZc+Zpdm/wBYF/wrmWFkvhZ9HLjGlWjbEYdS+f8AwD5pf4na0yypBrEdsZkCMRknH1fJB9+tcxcTx5NxPefM5yX8zJJ9fevq+48EeFpl/eaDp5/7YLWXdfDHwXP97w7YH/tkBRLD1Jbs0w3FmAw9/Z4flv2sfMFtrSW9wktvqLLLGwZGwQVI719I/Cfxp/wkmiq1wrLPFhJGCkI57Mp/p2qOb4Q+BmP/ACAYY/8Acd1/ka6Lw/4V03QrRbPTY3jt1+6rOWx+J5q6NGUHuedn2e4PM6CjGm1NPR+XU3jyMrimfNmnRoyLtHNO+orrPjmMDGl3jHSnfL1pNoNMBpK03j1FOKik2/7P60CPgWGTAYnknp7VNFJmqMRPTtXpPwR8NaLrXiH7b4iu4otMsCrvAeWnY52rj+7xz+XetZTUVdjjFydken/sz/C21haLx5rVigunGdOR05A/56n39Pzr6ErlV8deF4o1jjvlVVGFVYyAAOgFIfH3hkZ/05v+/Zrl9vDubewqdjq880Fq5L/hYPhnP/H6/wD36b/CkPxC8M5/4+5T/wBsm/wo9vDuH1ep2OvBpM+tce3xE8Mj/l6mP/bFqQ/EbwzjH2if/vy1L28O4fV6nY7HNANcZ/wsfwx/z8T/APfk0H4keGf+e1x/35NHt6fcPq9TsdpRmuJ/4WX4ZH/LS5P/AGyNH/CzfDQ6NdH/ALZGj6xT7h9XqdjtqK4Y/E/w4DnF2f8AtlUbfFHw/wBobw/9s/8A69T9Yh3K+r1Ox3ueaO1cAfiloXa1vT/wEUn/AAtLRu1jen8BR9Yp9x/VqnY74rzTCuD7Vwh+KOl9tPu/0prfFDTyeNNuT/wIVPt6fcf1ap2O7NNZVYdK4JvidZ9tLn/FxUbfE23A+XSpfxkFT7eBSw1Tsdhqeh6bqUZjvLKCZT2dAa848Z/CLwxqytE1pLEn+xIetah+JydtJb/v6Kik+JXmf8wkfjL/APWpe2p3uV7CraxwWpfBqK6VYY7+bylwFjKcAAYGcH2qSw+BqLt86/LKOwXFdn/wsQrnbpMX4y//AFqQ/ESbtpkX/fw/4Vm5UeiNVHEdyDRvhNpFooDksO49a1JvhR4XuAMQzwN6xPiqX/CyLwfd063/AO+zS/8ACzNRH3dPts/U1MnRmrSVzWlPFUXzU5WfkzX034SeEraVZbi3uL1hyBcSkr+QxXcWGn2ljAsFnbxQRKMKsa4AFeYH4narniwtPx3U1/ifrJGFsrJfwb/Gqpyo0/hjYVd4vEO9Wbfqz1rbUVzaxzxlJEDKRggjrXkrfEzXyPljsx/2zP8AjUTfErxEehtR/wBsv/r1p9Ygc/1SZreLfhPpepM9xprmwmJzhRlCfp2/CuAuPh34+0ORpNJnZhx81rcGMt9RxXSP8RvEh/5a24+kNRt8QPErD/j4hH/bEVzzVGTvY6YKvFWuc1IfjDH8iyaznp/r+n45qqfDfxV1ckXTXoVuv2i6OPyzXUt478Sn/l7jH/bIVGfG/iQ9L4D6RCs+Sn1ua3qraxl6Z8GNcunV9U1OKEfxLGC5/M13fhn4SeHdLdZZo3vJhzum6Z+lcsfG3iY/8xJx9EX/AApp8Z+Jz/zFJvwUf4VcfZR2iZzjXnvI9qstOt7WMRwxIijoAMCrqrivBj4u8S/9Ba5/AD/Co28V+Iz11a7/ADArdYhLoc7wku57/Sc5xXz4/ijXz11i7/77qJ/Emtd9Zu/+/tV9a8hfUn3PoY0HrXzm3iLVD97Wbn8bj/69Qv4gvf4tZn/G6/8Ar0fWX/KP6n/ePo8lfUUFl5+Zfzr5qk8QTY+bWm/G7/8Ar1A/iFf4tbQfW8H+NH1mX8ofU1/MfTnnRg8uuPrTHnhxzLH+LCvl9vEVr/FrsH43Y/xqF/Emn/xa5bf+BQ/xp/WJ/wApP1SH8x9PvPbY5mh/77FQtNZg5+0wA+7ivmB/E2kD72uWv/gR/wDXqF/FWgr97WrT/v7S9tUf2R/Vqf8AMfUZvbFf+Xy2/wC/gpDqmmj71/aj/tqK+VJPG3hdcq2vWWR/t5qBvHPhXoNbtj9FY/0pKrV/lD6vT/mPq86zpCnnU7Qf9tVpp8QaGud2rWY/7aivkuTx54VB/wCQxGfpE5/pULfEDwqP+YkT9IX/AMKftK38ovYUf5j62fxN4eX/AJjFn/38FRP4u8Nr11m0/wC+q+SG+IfhYf8AL5M30gb/AAqJviN4aB+WS7b6QGn7Sv8Ayh7Gh/MfW0njXwsF51m3z7Zqs/jvwsuf+JtGfopr5Nf4k+Hx0iv2P/XH/wCvULfErR/4bLUW/wC2aj+tHNX/AJQ9lh/5j6yf4g+FB/zECfpG1RH4jeF8/LdSn6RGvk1viXp38Ol37f8AfI/rUTfE23/g0a7P1kUUf7R2Dkw/c+tT8RvDn965b6RUx/iVoH8Md2f+ACvlzw34z1XxHrMGj6NoLzXs+7yo3u1TdgEnk8dAa68aD8TpHaNPCdqrjqrapHkfl+NFsSK2GXU9tk+J2hr/AMut2f8AgI/xqvJ8VNFXpZXn6V423hX4rMfl8MaaPrqi/wCFYPihfHnh3Sp9T1LQ9Le1gcRztbagJWiJOBuUcgZ4pcmJC+FPe2+LGk540+8P4imf8La0r/oG3f5rXywPH+pMoZbC0wf9tqP+E81L/nwtf++2o5MQF8MUoocc7gK6nwLrEOkX0z3PmCGWLadgycg5HH5/nXNqlTJ8telKKkuVnDCbi7o9DvvH+g2kfmS/bdp6bYc/1qu/xH8PrZyXfl3zJGQGHlDPPfrXnWsosmnuxGdmG+oHX9M1gTlltNik7ZFAb3KnB/lXP9SpnR9cqHsA+JehsAVtNRIP+wo/rR/wsrR+1lfn/gK/415Rp8sfkwoxwzfKo9TWiLaT/nmatYKkQ8bVPRf+Fk6T/wBA/UP/AB3/ABpp+JGl/wDQNvv/AB3/ABrzzyH/ALtL9mlxkR/rR9Soi+u1j0A/EjTf+gbffmn+NN/4WRp3/QMvv++k/wAa8/MD5+7+tNaJ1xlaPqVEPrtY9BPxI0/tpd7/AN9J/jTT8SLLJ/4ld5/32tefMpHajy22b8cU/qVHsH12segH4k2vbSbr/v6tMb4kQf8AQIuP+/4H9K8+LqOxoRg7hVzknFH1Kj2D67W7nfn4kp20aX8bgf4Un/Cyj20Vv/An/wCxrzy9nS0kMcgOQccCo476GRiq7sgdxT+p0ewfXK3c9I/4WZJ20Rfxuf8A7Gj/AIWZc5+XRovxnP8AhXnQu4+fvGnrcqxHymn9To9ifrlbuehH4mX/APDo9t+MrUxviXqf8OlWY/4G1cEblB/CT9DQLgf3TT+qUewfW63c7o/EnWO2nWI/76P9ajPxI13PFpYD/gDf41xYlz/D+tLv/wBmn9Wo/wAovrVb+Y7E/EbxD2g08f8AbJv/AIqmn4i+JD/DYD6Qn/4quOaTaOlRm4I/hH50fV6P8ofWa38x2R+IXiY/8tLMfSD/AOvTf+E+8Tn/AJebYfS3WuO+1N/dFAuG7KKr2FL+UXt638x1reO/FH/P9EPpbp/hUbeN/FJ/5iSj6QJ/hXMCV27CnqXPpR7Gl/Khe2q/zHQnxn4oP/MVYfSJP8KafFvidv8AmMTfgq/4Vg5PepF+tP2VL+VB7Wr/ADM2G8U+JT/zGbn8Nv8AhUL+JfEZ/wCY1efg+KoBSRnNHljuTRyU+wc9T+Ytt4h8Qt11q+/CY1Gdc11uus35/wC3hv8AGq7RKPXpUDjB60+WHYXNU7lxtX1hvvatfn/t4f8Axpp1LVG66nen63Df41nysy/xGoGmkx940+WPYnmn3NQ3l8fvX10f+2zf40wz3R63VwfrK3+NZBuJ+0hqNrmf/no1Plj2FeXc2TJMes8p/wCBmmnceruf+BGsY3M3/PR/zpPtMn/PR/zosg17mwV+tIUX+6Kxmnk/56OP+BVG0smf9dJ+dPQLM3fLX+6Pypu1f7o/KsLzJCP9c3/fRpA0p/5aE/8AAqAsbpC+gpp2+1YhkmH8RP401pZcYOaASu7GwxHtVe7cRwO/GQDVE5GnufVxUdwGNnET7ZqOY6HQsr3IrSRY3AdFcHrkcitYG358pww78YxWIvUmrMd3HnaVMY4AwSRSaM0zRdY2GdozUeyP0qsLuMHaJc+1dBF4Z8QSqGTSLoqeQSAP5mpsFzIwv92jAreXwd4lbB/smQD3lQf1qUeCfEnVrGJB/t3CD+tOwrnOcUAjP3a6aPwJ4gkOAtiD6faQf5A1N/wr/W1XdLPp0Y9TMf8A4miwXOUDewo3/wCyK6tfAt9uCtqmmqT0+Zj/AEqyfh9fRoWl1SyjUdSUbFAXOZ0PVbzR9YtNUsJPKurSZZYm9GBzz7dq+q/BvxB0/wASaYmtJe2cE8QAuLaSVUkjPcHOMj0PcV86HwbEo/ea9AB6rbsf61bj+H6PGJF1pHU9CLb/AOyqWguexeLNWtn1eXW7Dxlpm4jcsBvljZTjgDnt1/OqmreL9CutHkbUNR0O5N0DBqNutwvmTxno4K8bv6gGvGm8OeH43KSeLLYMpwRtXIP/AH1U9h4U0e9Liz8Qi5Kfe8tFOP1rkhg4wqupGT16dDONNRk5LqYXiSwtdKvnGnanb6jZOxaGSNvnUejr2I/I9qzfO/6aCu1uPBFjFEzvqdxgDJ+RRXMf2f4c/wCgrcf98rXZdGtjfTvSD7xoooEMuP8Aj3lHbY38q5486ZHnn96//oKUUVQEMX3Lb/ruP5111x0oopsRCn9al/goopDK79ajb79FFCExj08f8exooqkSzPenQ/fX60UU0JlXxV/r2+o/kKwmZhcJhiOB0NFFJlIv27Ng8mrCk7ep6UUUDY+M809etFFAhyk1Ih4P1oooYA1RSdKKKQyPtTvSiimIsR1KvWiikyiRPvVIfvUUVIxy9D9KU9BRRSQDJvu1WbpRRVITK71Wk6UUVZJEehqJutFFCBje1NWiigBtNbpRRQAw9aQd6KKAY1ulIpOepoooHHdFiT/kG/8AbQfyouP+PBf90UUVkd8tmUR9w1A/3TRRVnAWNIAOsWSkAg3EYIP+8K9yDM2p4ZicJxk9OaKKT3Bl/Rmb7XIuTjbnFJefPctu+baflzziiiiW5MSKEATxsBg7hz+NWL75pnDcgDgHtxRRSkOJViVWVtyg/UU7USfOgTJ27OnaiiplsEfiK9oqtI+5QeO49zVu6+TSLop8pELEY4wcUUUdBvc8MtiTbKT1LHJ/Gt60kkh8NXTwyNG7XADMhwSNvTiiirl8JlT+Ms6BcXD+FdY3zyttQbcuTjg9K4bJoorNHS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FCAf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KtGlScMYwoBBBB711ushbjRJJBzhRIPwrkI5kL7Rn69q6/RmF1ophbn5WjI+orOurWkao5by3ydsxH4A1c0+MmXy2OfMUofxGKrW+TEu7qPlP1HBqxCxSVXHYg1tJXiCPUPDl19o0ezuJArF4Vz9cc1ekWF23bcH1zXPeD5A2jSQdRDPImPbdkfoRWijW7HmN0A6nBFclKLUTGs05FiZ9z8dKnW23BShyCM9KrNHGsXmIxxjIqq8Dy/Msso9vMIH5U+Z81rE8q5b3NUWjY+bk/TFZV2tzBdPH9oYjqoZQeKptpymXbI0zA558wkfzqzZ24tg3lxSN6c8frTlFtbijJJ6obLPeRDLRQH0BUr/U1Qe+gRQtxDMr/wAWELKD7EVr32ZbV8KdwG4fhWMqtJ91c81C5oytct8rjzJD4r20PSTA9GUj+YqMK7EuhQKSeCO1TxQEdEHvUDriVlVyDu7GnKfLuKMOfYdtwg4HA7VEsvkXlhc9PJvreT8pVNPeSZRsJjYHjPQ1neIkkOh3e1ij+UdrA8qexrGb95NI6KatFps+r68Y/bJt/O+Cty4GTDe27j/vvH9a4QeCv2jYUElr8TIJVZQV3zOeO33lNGsaP8XIfh34lj+IWqWmvw/6JJYQpIBmVZ1ypOxcAjAzzXp0rqSZzys1Y5S3+Cmh6h4esmae8sNQ+zIZpUbejORk5Vv6EV2/wf8AA994K0fUNPvL+3vIZrkTW7xqVOCoBBU9DwOhNdRoVxetCiano81nK2N3kyiZE9uMN7fdxVrxbq1voPhvUtYJBWytXlVe7FVJA/PFVOtUmuWT0O2NKEPeSKH/AAk3hm0mkS58Q6TAYyQwe8jBUjqMZzmpLgafqyLcwLa6haXEYYP8rxyDoDzwRXw5M7zTSTTHdLK5d29WJyT+dem+EPjb4n8PabaaY1jpt9ZWsaxRK8ZjcIowBuU4/SuieAkopxd2Y08bHmfMj3LW/hR4C1iLzJ/D8NtK2cyWpMLA/RflP5V5/pPwo8Ff2vrmmvFd3sdlcRxrJJOVdC0QdlyuAcbh2zW74D+Nmn+KNZt9Ffw3c2l7Pu2tFOrxnClj12noDUPhyLxno+o69cXPhWS/Go6nJdpJBfwghCAqqVYjnCjvXO3WheLdjpiqM7SSuXfDHwD+HmsCdZv7XiII2mK7x9eqmtUeIfCmm67ceFbbWLON9NlNmEmuEDjy/lAOcc8Vc034jW/hGwe98TeFvENlAXCtLHFFOATwPuSZr5K8d/bfEfxD17XLHTNRkttQ1Ke4h3Wr7tjuSuRjg4Io5JVklNkucaLfKj7NWVGUNHIjr1BBBH6VzJ8B+C765murvwzp8s80jSSO8RyzE5Jzn1rhf2bbW/sPCeoQ3tpc2zG/3Ik0bIceWvIBHSvXbdnwRtxj16GuWV6U2kzqUlUgm0eeeORN4J0kQ+DLe20xXulYxxxAqdyfMcH12r+VcHFqOr+KfE2lR+JdN0nU1M8cBaexRmEZcZAPbqa679o3WLzQvD1hfW6wNJLeCMq6kjARj615X8PPHWpal470HTZbW1j+0X8K740OcbxnqT2zTWurPKrJqbsfTOi+APCem3M99ovhvTrTUfsdwkMsMWxgXhZcZ984r5/k+B/xOhKq3hvf0G5LyEj/ANDr6w0Rd2oIvqrfyroZI97FWAK+hFZTzWrgWlTSd+5Koxq7ny74J/Z98WW2sabq2uXOmWlvbXUU0kCymSRlVwSMgbR09a+pIIhI5ZW4PpzTbnEm6MpuQ/KRjIxTZ3jsNJuZIsIsMDyEgBfuqTnj6V5OKx9bGyUqvQ2hSjTVokWvLvS3tQ/LzBj9FBP+FSW1uEAYksegz2rxr9mDxb4m8Y6Lq+p+JdSkvmtp0itmaNVKhl3MOAM/w9a9ps28yXlhtA6cg5rjxOHlRrSpy3RpCSauZHiHRtK1qzay1zTLS+tz/BOgdc+ozyDXy3+0d8P/AAV4Nt7O70S4urW9vZSE08v5kewD5nBPzKBwOpzmvVvF/wAb9D8M+Prnwv4jtLqCOM5S8tx5ihdxA3p94dOoz9K+Yfij4wuPHHj2+1uQsloD5FjE38ECn5ePU8sfc17mQ0sQ6kZRbUN/JnPiXGzXU5s001ags7u4O23tLiZvSOJm/kKgmjkikaOWNo5EJVlYYKkdQQehr7W6eh5upERX1z4ZsSngDSNPUEMNBt0HsXjL/wDs4r5HIJBA5PavteK3FqRar0t4oYB/wCJF/pXmZm/dSNqO54NcyQrbxHcqOFKso65B6mrI1ex8lWuJvKfHzBgeter3HhTw9LI8j6VDvkJZiCRknr3rOvvAXg+6/wCPnRYZcDA3O3T868dnSeXz+INCjBMmqWyf7zYqofFHhxnCpq1szHoFJNeoQ/DfwDCwZPC9gzDkF9z/AMya86+IPg3T3+IVotjYwW1oIt7JEgVRtA7D3xTjFMTkWfCclrr/AIos9KsGaaZ5A7Dy2ACKcsScYHFfR8z+XGzdK8b/AGdNJSTWtb1wJ8kYFrCfqcn9AK9c1kstu2PQ1XLYm+p594r1QtfMpcnHAFZ11Pu0UjpvdR+XP+FQa1Gz6kT6viptai+z2VpD3YNIf5D+tZcnUpy0scxrjYs/LUZaRgoHrX0LpdqtnptrZr0ghSP/AL5UD+leG6dYrqOv6VbspObyPvxjOT/Kvexy1XEzW5Io4FOHWkHSlXrTKJUFc142G6/tI8ZCxbvzb/61dRGtc34oAfWnU8hEVf0/+vXVhV75EjJt4iOhFW4VJ6rxSxLxVhRxXoNmdg0mH7R4os48fLBG8x+p4H9a7nFcr4Lj8zVdRuj0UpCp+gyf1Y11ZFefWd5FDCtcl4yuB9rSPd8sSbm+p/8ArCuvNeY+MbwyLeSqTmV9i/Tp/KsWM56xzIk1033pnLfhUm2p0j8uCOMfwikxQjJnBBRj7o/Kt/wnJteaHsQGA+lYIIArS8PTKmqR8jDZWlVV4s9JFe6hkt9RvImQhfOLoccENz/PNKgJPAJNdoQp64/Gq8F9YTX81hFPE11CgeSIfeVT0P0rmVdpWsVYd4NlZZbyEj7wjlAPHVdp/Va6USAdiB3NYNjDIPEPnKjGJ7Yq7dgwbI/ma29ozyeMdqiLqPVGVT2d9RbqaFreQJKjNjGM8/lVQXctuTvi82L/AGPvL+Hep5IVY7sqxHTIqJJgQwO35Dg4FO1RyvsReCjbcIJobhvMt3yD1A7H3HY1Bqd7dQSpDF5WTy3yklR/+upYWjaVpFjbce4XFV9VXFwkhH3l2k+46VpOTjG5nBKUrGe8+pySfNqBjXuFQCtGCKaSxYQyYkA+VsZ5qquzcu5M49qdcahqCnZaQQIn95iWb/ChSU0Di4PUrGS9cfNdEewQCljDKcswJyOcYoDTG3dpdok5JxTDMxHKkjA5rmdObla51KpG2iJzGxbcH4PbFU9ej36RdKM5MLfyNTr5Jj3KiA47CmTrvt5EyeVI657VdSpy6MVKnzao+gdDk+06Bp04wRJaRN+aCsf4iWqXHgzUoZZUiQqjF2OAu2RTk/lUvw7nef4f6BLkc6fDn8EA/pUHxIja58Ca/b9fM02cfjsNegtjHqU4rdCm5cNk9RzVTxIIU0i4t5IY5fPheIeYoZclcfMD1HPSuO0vwL4XbTbG5h0w2twYI28+1nkicEqDnKsK6G50822msv2q7mijG4ieYykADk5bLdPeokktj1Iu/wAR8/ab+z/c3TBZvFUCNjJ2WRI/9DFcd8VfhneeCtf0jSLS8k1mXVIXeERWxRi6tgoFycnkH8a970r4jeAXuUjj8RQyu33Uiildj9AFzT/GNivifxv4H1zTILiS20ua5a5klgeLYrxjYcOAT8wHQV1wxdWHxnJLDU5/CeD/AAV0nUtP+LOjLqdhdWAzKC1zC0QH7p+7AV9UqsLDFvcRSf7rBv5U9lbaFbDqTjaeRXln7R1ppNl8Oru8i0+zjvXuIY450hVZFJbJwwGegNYVKv1ia6G0KfsIM7Px5MdPsdKnbPz6rbQ9P75K/wBa0ks+FeQkMOntXxHb6vqlpPBcQ6hch7eVZot0hZVdDlTg8cEV9i6Mt5qnhjS7q91C7W5ntIpJnifZlmUEnA4HJpYjDuklqOhXVVvQ0bzy4YXnlWVlTtHGXY844A5NOgSFcFE2lu23B/GsmGe103WbbRJNQvbi7uoZbiE3Uu8lUZQyg4HTIP51t2oWMsXYk469q5GjrWp5F+0Z/YeoaBZW+q6pPp8MN+U8xLNpiZBHnbgEcbWBzyK8y+F2ieEx8SfDs9h4tkubiO+Ro4H0uVPMPUDcSQOnU19M+OvDuna5ogF1LFbutxAyyynCEiVTtPucYB968s8FaLax/tPa7CkMBjsNPEigAOqsRCMqex+Y81vGK5b3PIxDarONtD2nxGZF8L620W7zBptxs2nnd5Zxj3zXIeAfAvxZupbK88ZfEG/tbWFFZbOzmDSOMcB227fr94103jZ9ngXxG3ppNz/6LNSfCjx5pN18HNJ8R+ItYtLXyIfs15LNIB+9j+XkdSxABx1Oa58ZzxoJxind22u/kZ02ubVnoKrNtG2RNoxnK5JHfn1ql4jhk1Tw9qWl28wtmurSWAXBGfKLoV3Y74zmvM7z9or4eLe/ZI5NTlgJwblLQ7B+BIbH0Feh+C/EXh7xVpLah4f1KG+t92x2TIZGx0ZSMg49RXiVMLiKNpTg0vNHUpxlpc8y0aCD4B/DwprDNq1ncajxcWUQRwWQY3Kzf7JHBNSaZ+0b8PWbFzHrVuPVrRWH/jrE133xL8E6Z468LSaDqm+LafMt7iP70MgBAcDoepBB6ivg3XLJdM1q+01by3vBaXDw/aLdt0cu043Ke4Ne9luDw2Y80qzftN2ctapOltsbHxk1uw8VfE7Vde0xpHsZyghaRChIC88Hkc5r6n+D+j6KPhn4buv7J0/z5bCNpJfsyb2b1JxkmvjI17F4W+PWpeHfCemaDbeHLOb7BbiETy3D/PjPO0Dj869HMMrqLDU6OGXw+fSxlSrJycpn1FAI4zsiAUdgq7QPyr4b+LI2/E/xQD/0Frnn/toa9Fn/AGivF0kwZNK0W3j3DcRHI5C556t6V7za+D/Bf22TxBY+HbK4vdRkN091cJ5rsz/MWG7IHXsBXl4f2mUTc68fiWlmaytWVonyD4H8HeIvEWr2Q07Q765tjcR+bMsJEapuG4ljx0z3r62lxJd3Ug6NcSEH23Ef0rrbddkSxqAqr0UdBXKvCbaWSFjko7ZPryT/AFq3mTxstY2sCo8hUuGVFLMQAOpNct458TQeHdAvdU8v7W9qoPkRnLMScY45H1rodZBe1dQrMpwGCjJ2k8/pmvnnx3F461DxjretaX4X1NLO7YJEHTYRHg8kZxnmmNI0l+Nt/ePGbHw2hR1J+eZ2PBx/Cpqxqvi6/wBQtBcN4duY72a3Zid21I0zgtlvmxyOMVb8GaddeHPBenWEySW1x5XmSpnBDNzg49M1wnjDUbi6+Ji2aTPstbECT5jyTzz+YqovUTR9LfAnShYfDqzbb8907zufXJwP0UV1msQ5tnPtTvBFl9i8IaTbYwUtI8/UqCf1NL4kmEFi7HptNa2MTylYxdeI44OyuWak8a4GriFekUSr/X+tTeFsz+Ip5MdMD8zWf4im8/WruTqDKQPoOP6VD2GaPw6t4bjxRany38y3WSZmLfL0Kjj6sPyr1dPvivOvhLb7rzUbvH3Y0jH4kn+gr0WH7xNSloNEpp0PNROasWq0FFu3Tcyj1NcnqrebqtzJ6yH9OK7O0X94D6CsGTw/cfaCv2qDL5YA5yR3OPxrrw8oxbuZyMeNalOAOeB3NbS+HJlHNymf901natZ21rc2+m3WqwW9xfbo7dWRsscY+neuh1odyJNRV5M0PAceNCFwww1w7Sn8TkfpXQVX061WysYrVT8sSBc/SrNcUnd3LKerzfZ9NuJs8hDj6ngV5TrB829tbcchT5jf0r0PxpP5dhFB3kfJ+grziI+dqlzN1C4jX8Kh7g9iVhzSbR7VJijb7VRkYdzZ2UMZdbSLj/Zrn5dYXz3jtIYY2TuFAIrqdQiMlu6j0rzm0jZNRvgezgc/Suakubc9JGw11cz8vPIcdQOn51Y0OKB/ENrdSRATRKyLIG5ww5B9RVCNQzd2444/x4q3brNHIki4VlIPJzit5R0aQ0zuv7Y0/R9kmpXAt4Z5VhVypKh2Pyg46Z6ZraKRuPNiYMrDIKnINcB8Qdsvg6e6AyLd4bofRJFY/oDWpHctZSg6a8keeShG6Nvw/qK5qV9jCslfU6k7she9YkV8thc3rywSTJLIcbADgjjvTiby/wASXeyMAcKucZ9RUcoEaFGwcHJYmnOcr2SJhCNrtgNakkbdb6ayjP8AG4GfyFNm1C8ugsctrFEgYNlXJNCAADBU59BRNwV2sFPuM1lP2rRrTdJNC9CSO9Nlm2Dpk0m2Uj76/wDfP/16jkPlkNK2V9kPWsKV4y1N6qjKN0PRDM3zs4BHPFOmjW3C5cEH2plvPbR8mTaCc/Nmm300E/l+RPHIc4IU5xxXXNpRbTOWCbkk0PZ9y8EY+lLtLIT7ZqGMRbAHlVSP9rFS+ZGI9olVuDyWFTKEZK7ZpGcouyR3/wAAfEdrr/w5hWGGaI6bcS2LhyPmKMSGGO2COvpXX65Gs+k3sPOJLeRfzUivIf2UpPL0zxfpxYD7PrbsAfRs/wCFesa6J5NOkW1uvIkGGLBQ25R1Xn1HGe1dkH7qM5J3Pmr4e/GTxHq/iHTfC50fRkdz9nSVnlQZRe+Ceu2vaJZtYmsri3u7XT0aWF48xXDnBIIzgp715b4W+DNrpni2y8QW2t3LS2939o8p41CnkkrkfWvYrgKoLsFOOM4rWvKndOmddCM7NTPl3Uvhvr/wu/srxj/atrqBtL6GMw20bh2DEggZ65GRj3r6Ut5I5IIrlXIidA4LccEZGc9KoeLdLi1nTbWzZvLMd/bXCnbnmOUNj8QCK0bvT4ZWLTRpID1DjI/I8VnWquqlfc2owVO9tjF1DxH4fmuf7Fg8RWSalcArDHBOjyhgM5A5GRjPIrn/ABf4Jm8YaTDpOsa5dSWyXCzForeNJGIBHJ6Y+bPStPxVZ+D/AAtYP4ovtHsLf7E6MbiCzXzU3MF42jOecVit8YfhzHKqLrMkhbGPLtZTz6dKiMZ3vBGjnBq0zzr4x/CLw54V+H8+s6RPfPdW88Ydp5AwdGO0jAAA5IOfavbtAjjGhafFG6OqW0QGxgRwo9K5z4iX0fiTwVqGi2OlalLNdp5aieymiVcg4fOw9Dg474rwaH4QeOof3luI4sfxCSSPH4lRW6vVh+8la3c55tUZe5Hc9P8Ai1pXifVviRpD+FLiG31DSdPa5DyttX55Cu3oQcgHg8YzXZ+EdW1aWxkl8T6NLpl5axl5th82GRR1eMqSf+Ann61558K2j8FWd+vibUjcahcSLykrT7IlHAyenzFq9X0fV9MubdbuC6wh4y3H8+lclSvG/IrO3Uz9pVjJyS0Zwd948h1/SY9Sm8rT7L+0TFbw3krQllheNixwp+c88Hpx71B8Kzp4+LXiDXJNY0yQ6taxwWNvDctLLlSpYNlR/Cmc1o/F6DTtYuLSOSeUrAW5t3TliFPOVPYiuN0TTbXR9Tg1LT7+/juYCTGzLC4BII6bPQ1spc0dNjilG83N7ns3xDbb8PPE7emk3H/oFfGG5tm3cdoOdvbPrX0dqHiDWdU8MeItNlup79rjSZo4YhbRpl2KqvzLjnnp3rxBvBHjFck+GNWI9VtmP8q9jLGlF3Oete5gV3vwQ+IE/gHxfHdyM76Vd4h1CIf3M8SAf3l6+4yO9c1J4V8UR/6zw3rC/wDbjJ/hVWXR9Xhz5uk6hH/v2rj+Yr0a1OnXpunPVMxjJxd0fRvxr+P0NrC+ieAbqO4uHUifVAMpFntFn7zf7XQe9fMLFmZmZizMSzEnkk9TU0sM8f8ArIZVP+0hFQtx14+tc2CwFHBx5ae/c0qVZVNxK9V+FPwf/wCE68KSa22uNpzC6eBI/s3mBgoU7s7h3JH4V5TuX+8Pzr6g+Afi7wZpPw007Sr7xNplre75ZJ4ZZgjKWkJHX2xXNnFetRoKVHe/a5VCMZS945K6/Zu1wMRa+JNOkGMgy27oD7ZGa6bxD8UpvhjpemeDtS03+1NasLCJJZYZ9sBGMKckbidoBPAr2bRtT0fU4Xk0vVLS+RMB/s9ysoXPTOCcdK828dfB7w74y8VT67fanqsE9xtWQRyR7VCqFXaCp9PX1r5iGYLE1FDHaxXlbX5Ha6fKr0zjvh18YPFni/x9babLFY2OneRcTyxQR7mISF2XLsSfvbemK9RDyPGHlYu5UbmPUnFef6V8NdM+Hnj6BtO1K7vRdaNeFvtCqDHh4UGCvXO813hYbcZFd01h9HQVkZx5/tENxNDDBLJNIkaKuSzsAAPUk15V8W/EniS21bSW8M6jaf2XJLHbzvBdxtI8kj4Hygk4AHXHeu58d2VpqXhe/wBPvLmS3huk8l5EwSoY4zzxXg/hb4d+I9F8dQXGoWEItbcvJFLiP5wMhDheh5BqC7nomtXDXF2okkLkkAkntXjvg9W1/wCJGpXQ+YXV2sKfQvgfoK9P8WazHZLs1R7G0e5V1jlcgN6Fh9Miub+GUfhXRPH2lTz+IdP+wm7SaaZ5QFQLnGf0pxQmz7Hjh8m3SMAYUAD8K5H4hy+Vpz4OM1pt8QvAEoXyfGmgNn/p+j/xrlPiRqlpd6WlzZXMNzbSLujlicMjj1BHBrXoY21Ob8Ar+8vL09F3Nn6A1z0zF5GY9WJNdJ4fP2XwReXJ4MiFQf8AeOK5gNl/pzUSGelfC238vw7LORzPcsfwUBR/I/nXXw/dJrE8H2/2Xwtp0eMEwCQ/Vvm/rW2v3BQNAeSBWjaJ8oqlAu6QVq26YFJIbG3DXo0+6bTUhe7C4hEpwm739q8+tbe8tNTmvbzU5bvUpl2POXKqi5zsRR0HFelTMIbGWTphSfxxXnd1IDI+Sxw38PfnHrXXh6ab5mc9SlGUlJ9BRc3bcNqF1w2AfMP61R1TR5/EFqbRrmc3AYNayu33H7c1OxfIYFRz91mHb2zzW14SiL6pG275FydoAA4HX866qkY8rugqU41IuEtmQeKtF1i/0LTo9Y1qVFSJVvLW2XaJ5B3LjnHqPWoLa4vLW1WCCSZI4gAijd9305NdB4ylP7qJc5ALEDPfjtXNF2aQhVmBHAJDY57moor3FcpaRUexFqF3M0by3Ejt5akjceg/OsfSkK2gZvvOSx/GptckIszGDlpWCU+Ndkap2AxXFLWTG3oBpPyp1HFBmVMZFcXq+n/ZtcuGHypKFccdeMdab/wk2oSyLjy4lwAQP/r1WjjkF9c3T3k8vnsG8t2yqHvtHbNRToSg9T0U0WYoVUk8k+pOasotP0WBbq68mRyo2kjFb0elWqDLbm/3m4pVKqg7FIqx26an4eu9NuCyxzRPCzeisMcVpWFvbtFGsbrKqqFBVgeAOtPh8gQ4jaMxjj5WBFZvhyyhXTkUx7HjZk3Dg4DHByPauVVuW7sRUpc7OihQpkb2Ye/aqc0m68kyvCgLwOppA13A2Y5hKv8AdlGf1HNRxRNhmZiWYljzVe1UrJGfsnG7ZPJcoAFCScDslV55UcjapyOORg1YtlZWJYDp1z1puoFViU7FLlgM45xWlmZe6RRpIACGBPfK9aWX7wHtUImGPmEkZ78HinsPlDmTcMcZ9KxrXcdjooWUtwNM2IG3BQD60ppC2K4Eeik29Br7Rn5QacgDDkce1IjBuih/YnFKZiny/Z8f8CFdVPkUfeOerCqpabHX/BGx0mxj8RSxQrHdT36tPIBy/wC6UjP0yfzrs9XvNOhVIHm2S3BMcWVOC2O57VxHwcuB/aPiGFk+8baYA+6uv/stbHxGgS7tLCM/u1N4iswHIDcV6EWuRWOR3UtRmnz29yhkhZtiyPGxwRhlJVh+YNWbqMyRRrayxsWmQMGbB255rjdI8T+HdFn1zTdW1izs5bTVpwyzvtwrkOpPbncfyrXtviF4BQBm8W6Kv/bytLkl2PShOLim2Pm8TeF7WRlvPEmlW7oSrJJeRqykcEEE5Brzz41fEXT7Pwms/g3xhZf2pHdpmO3mWUvGQQwwcjHQ14D8UpbGf4leIrnTbiG6s5tQklhmiYMjqx3ZB79a5zsRgflXp0cDFpSbPPrYx3cUjtPEvxQ8XeI/Ds2haxdWtxazMjMwtwj/ACsGHK47j0riCdp3dMc12Hwv8EzeNtWubRblrSC3gMjziPfhicKMZGc89+1afin4OeNNHjee2tE1e2HJezJLge8Z+b8s11c1Gm+RaGHLVmufc+ndLY3GmWlz/wA9YEk/NQazvGUk7aUI4XZY3+9tGC/t9K+S/DUmp/8ACSWVpJcXiNFMpaF5GG3bzgqTx06V9UeFbqXW7i58txLHbBVBJyGJHPP1FeBjqPs9L7npUarq6WPJNSSZ9TZJkKwg7R/dyc8ke3FW7JtR0t2kXzAgAV1V8ZGcZx0Pb867Txx4dM8oEcBWYvuOBxisO30rULRmtry1kkiI+SRfmA9j3FeS7bHd7GVrmTc6mjtHbsWUSsXhz90tj5h7Hj9KakvFY3jeaLT5XtlbBV45o/VT3qTSrqSS0kuNQlghZn/0aODMhkX1J6LXoYeXLGzPMxMPeN6cRy+C/FvmDcF0hiPZvMQD+deIozRn92xX/dOK+jPEa2UfwM1CZY41u5NNO5hwzIbpBz684r5xr6fK1+7fqeVXepbi1LUYseVqF5H/ALs7D+Rq5F4l8Rw/6rxBqyfS9k/xrIBpa9Pli+hgfQ/g74b/ABC8QeDdM8QWvxOv7U38AmFtNJMQgJOPmDHPGD070ah8LfjFb28k8PjLTrxEUsfMmOcAZP3467b4b/Er4fweCND0mbxRZ2txa2MMMiSloyrKoBGSMdc10Xi/xv4YbwJrtxpviPSryWPTpyiw3kbMTsIGADnPNfGVMfjYVnHl0v1id6pU3G58gN448THiS9tpv+ulhbt/OOmP4w1Q48y20KfIyd+j25x7H5K5wcKAecCkNfWezj2OO+p7r8D/AIreGPDen6kniO3hsrq5nQodO0tURkC/xbMZOSe1el2vxt+Gcjbm1qaJs/x2Uw/kpr49NLkDqwH1rxsXk2GqzdWcmr+a/wAjphXmlypH098RfGPhvxJZ6trGl6gJtN03TI4p7yEvFJG0sxJQE4xwgOcVyNl8YPDKKqvfuQABkkE/zrzPw9420/Q/BmsaGbaSefUbmGXzFI2hYw3ykHry1ZsPiTS7hts1nGhPdolNeXUpU6T5KbukdULte8eva98UfCmo2cMEV8xHno0gYD7oOfX6V5+PFF54j8RXmta7rE0aRSFbG1gu9ixxjpgKeSf1rmLvW9JWUxm1s8j1hX/CnaZqelFp75LKyb7FEZxiFfvjhB0/vFf1oiKSRX+J+tSav4j8on5LKIW6jP8AEOXP/fRI/CuSLhXwfm9jSymdi9xIrtk7mfHUnvVaKKSZ3YMqFEL/ADttzj09T7VQJGnoNi2sa7ZaZG2w3dzHCG/u7mAz+Gc19bePrzS9P06z0LSyqW1pCtvGo7KoAFfMvwxiVvG+mOQP3MokyPYZz+leha5q7XGsSZkJ/ecUnKxPLdnqPjfU7bTfhrHFHKu6WVEHuQCa8+0TWrm/kjtFZd0siQrgY4Y4rP8AGOoyTaTpto0hI3PLjP0A/rVv4Y2ayavY3DKSVu1Yc/3FLf0FO90ZSWp9QwsFRIkxtUBR9BV5DkYrE0qUyBc+grag5yaC7WLlmmXrVjX5ao2C8VpxgZH1ppCZT8QSeTpL84zhf8/lXBs24dC2eMZ4BPviuv8AGU2y3SIdeTjHrXIMivIu47x/EuRxj2Jr0aCtAzkM8yRFCHJJP8S5/Dk10ngtY5JZriNQoC7eFxk5/wDrVzMh2DeVbBH7wAYz+I/z0rsfByRrpbzxtuSR8ht2eAPX86dZ2iSjP8QSeZqsncJhR+FZlw22Fm9qsXT+bcSSf3nJ/WqOotiIL6mh+7TDqYF+fN1K2h7IC5/pVo1Utf3uoXM3UAhB+FW+1eehSEo496WlqiTx75VcEAnmtFGiP75UkZgcYA5qkRzx/PrV2CYRr+9kXOeMfyraTO9F22u5LT/Sol+dFJCsPardxrF5IMFyEYeyrzWbHPFI+xWyD19KVA/lxgfKQm0kLkgjjqeKwlFN3LQ3TdNttMidLVRBG773VScE/jXX6BcK1oP4h2INcqDDnIDSsD25wf6Vu+HpjllZCuCcDrUyipKzCTaWhu/aF37WVx+FLKBg7WdSB1BpiuS2drY+lDsTn5TXK400tDCLqN6jQZ1HyTn/AIEoNRu11IR5jRMAc5CEH+dSZOKaeBXKqs72udbpQtewCRh99eP9nmob68tIIRJNcxxoPvF224+uaZqk0VlYy3s0u2KFNx6YzXh/jrUrjWbh53vGeHpHCjHaPeuuSbjY56dua56bqPjzw7ayiCK+S4kJx+75UH3NZeo+OLy12yHT4XiYZADMDj69K8pNu9lbLesg5VSijnA9T/L8asa7qGrSaTHI+4KqjBCDge9YqFOOj3O2LqfFE9Z0Xx7oN0yLcPJYyHqHXKfmK6e3uoLxTc2s6TwtwsiNlT+NfLC+IGVCtxGp9GxjB960PDvirVtE1EXul3RVHIMkDHMcg9CP69aU6Lexf1lyVmfTejXHj+21+6/4QHSLPVJ5LNWuoriRVIRXOCu5lycsRj3rC0j4ueI/EuqahoWs2EGn3enwtciP7MyMJI2Awcscjnp+tXfht8VvD2jM3ie6vPsUNxp09o25Gfybj5WRWCAnGRwQK8l+HN2uofGC7kF0tyLyzuV38r5h4bIBGR07iuiiv3aTZyVZvmdkfS3h7RYbqfUNbMcbnWWiupcr8pzCmFwe3Xj3rK8UfB3wX4gVmbShpt0f+XiwYR5PumNp/L8ap2/gfUBrL6tY+KNS06MabbW1sbJzt3RoFLujDaw4AwRzzWb4h+Ivj7wDE6eK9BtNYtJEK2mr2WYlL4+XzE5AOeo49s13U4zcv3ctSk48i51ofPHj/Q7Xw54w1LQ7O/N/FZy+V55TaWOASMAnkHj8KwTU9zcXFxcz3NxIXmndnlY/xMxyT+dRBSzBVBYk4AHc17kLqK5jy5WcnY9d+BHxD8LeEbC403WrS6hluZ/Me8jUSLjGFUqPmAHPTPWvobQdc0LXbMXOh6pa38XfyZASv1Xqv4gVxXgr4Z6Db/Diw0fX9Htby5lU3E7SJiRJHA4Dj5lwMDg9q52b4O3HhzxDb+IvA2qLHd2r+YlnqWTG3B+XzEwcex/OvGrujUk3ezPWoqpBLS6O08W+DNI8R63aarqH2iO6tEZEMLBQ6t1Dcc/nxXL2HgfWbG11S1s/ETWK3JWS3tskhACQwz1LdM/X8a9Ctbu8khjF1FE02weaYiQu7HOM54zS3nk/ZZJZI1ZVBYrIoIzXlYhysd8IxvseSafonjHTYL0WWoQXIhhd3S83EZHTaVIIJOeDXMaVB4vvL1tThvVlLBSAcY56jn/GvUdR1LTtL0aa103VNOM8z751kOCGPUcHtxxXI6fDDAtwIbjc0p8wiKQ7QT1xz61yc1uh2Om7bnAeKbLW9W8QI+oW0UIcGDcsnD7T9/np9K6nTNE1drK20k3/AIajtoQVFymqozkZ67cdfxrftoEkugojjliOmXMhZuscisEGB36tmuK8OfC3R9Wv5Le7Wa1BhZhJbOQVcYxwSQR7V204SaPFxFWnzWO/8eWpsPhBqVt9qWf7Np0MIkVlIl33aNuBHBHGOK+dia96+IWlf8I98JZNF+0G4+yaRaw+aRjfm8znH4V4NX1GVK1F+p41d3kA60uCeB1PFIKVDtYH0Oa9MxR922fgLwVPomnpd+EdGkb7JEGc2SZJ2DJJA61wPx4+G3gnTvhdreraX4asbK/tIVkhmhUqQd6g98dCa8/t/wBpfxlFFHG+h6C6ooUYSVeAMf36peOPj7qfivwZqXhy88OWdt9tjEZuIbhjswwb7pHt618XSy3MoVoybdr6+9/wT0HVpOJ4waDI/liLcdgYsF7Z9aGpjnA3dhX18mkrs4krs1vCWgan4o1tNJ0mFZJ2G53c4SJB1dj6fzrr/i58LofCfgWDUre4nvLtZ1W6mPCqG6YUdBn+leg/D3wve+CfA8V1/Yf9o6hqwWW8Tdhoo2+4nTsDk+5rtr2DT5PCsmkX1qjxX8ZT7LcEsI1IyfcY/TFfE47HzrVb391H0uFwUY0ttWfD6xsrknkVICoxg8Hoa6/x94R/sTUZF0u9TVLQE5aJTvj9mHtxyK45o3ilZZVZRnkEdDWkZKS0OOcJQdmXLCaFXYXMczrjpFLsOanm1DTDZS2K295FHLIskh8xS5K5wMkdPmJ+uKz4wN/t0r0j4c+EdP8AEXh+71K4lKtazKjDI5yOOPwNNy5SGrnUfCyytpvDmno0JlhcPIBOAzYycD9K0tV0G2u5GMMj2xBIUIoK/kRWn4bgsrGFLS2lVhbRBCvpxUVnc/aPN+XARyuc9ajmMmjkL3Qdcs8yWlzFKP7yARv/AJ/Gs251TWrdRDdxxjjgz2qEn8SOa9EuIUnj2vnAOeDTWijaDynUSIBjawyKtSEzzLXmka30+4mbLzRMcBQqqAxAxj8a7D4RjzNXiBxiOJm/FiB/IGuX8ayyJrLWaqY7QWuEjB+UMBuyB2OcD8a674I2zNHcXrZwziNT7KP8WNCle6J5dbnv2jsFg39q3bF90YPrXJGc2+mpt64FYnjL4o6L4PsVhdhfaiUyttG44Pq5/hH6072LUWz2CKWG2tzPcSpDEoyzuwVQPcmuO8SfGf4e6CCZNcjv5kJ/c2Y8xifr0/Wvj74jfEbXvF1602ragzQ5/dWkTlYYx7Lnk+55rixJNOTuDbPTNL2nY0VHufUviP8AaE8O3t+JItD1CWIH/lpIgx9AM1ST46eH2UD+z79UJ+YFlIAPXGMV80s+0bevpRFIUYt2PatFiaiW4/YwPsPw1408Ka+oZdbtrNn6CbCEe2TXpXhHXdJ1XQZINJvY7m4hVg8YG18knnaex9a+ALcSxSo8cjbG6V7T8EPEl7aX62lvMsEs6hPOIy6KCCyr9cVUa86klFnLiKU4Lmp623X+R9FNaXS/etph/wAANY+syeUzlgV8tCSCK6iLxQJITJ/Z8owcFd2D+tcV4tvmujNNtKm4kCqp6gen6V01py5bNGaKmlKVs1ZvvOSx/GrVNiUJGqDoBinVzohi0tJRTEeRLtU8CpgGDbgsIXqS3XNVt3NaFra3VxCDHbyOpHDbeKpyXU9GxLbyqQF3Kzd9vSrDovmSAjKk7sHpzzS2Gh3u8FlG4DqTjA/Ouhs9Ht1VXuf3kgABAPy1hOtFFIwI+TtUfgBV/TPMt7uISKyea2E3DgkDOPyzXQIsMOFjjRB/sjFZniGTatrN/wA87lD+BO0/zrmliX0RSRrBuKQmokY46UjzRIMvKi/VgK5LGhITTSaoz6vpcP8ArdSs0+sy/wCNUbrxd4ZtP+PrWrNOMgeYORSaa6DTRF4+sF1Lwzc2rT+QrFC7+ihgTn2rxu10WbU9altNJE9xGDtVSNoUD616XrvjLStQtCujX8M9oiv9tcDftUL8o6cZJHPtR8JdLY32o6jJIM+WnlhR2YZz9a1p1bQa6mv1V3jJ7M4mLwr4jk1KVr6ya3slwAGZTuA6cA1s3UNpPa/ZJLfKAbTkY4rpfE/iiCxkkhtrRriRR85kkEaKfcmvPj45uo5jHcaNaXKE4/0e4VmH4VyVY1Kjuj06EqVFcrOV8ReC1jkkktZCYzkhWHSuPW1urO4aMh1K9cdK9xtdS0vUrYy+WYM9UYYIrndStvC9xK3/ABM7dJlyNpYD8K3o15rSSMMRhKT96Lsc/wDDARah400rQ9RSabT9SuUt7hI5Cjru4DAj0z+Wa+sfD3wz8E6AZZNF0OGG8aNkW5LNJNyMHDsTjPtivlfQrd9G8e6LfWhSfZdrIgXJBCkHtX0x4Q8cf23crZmFPtanBjhbr05zjg9eDXHmH1rnVSjO0barzucUaUbuMtzVm8WP4c1jS9E8S6deNDc2au2o2tu7xRybiNrgA4GADkZ+mOa6bxnf6Dofg+81TXIxdaaIuYAgk+0luiBehz/9eur0K4STTElOo2oTOC0cyuAfQkHrUtjq2g31qLi18QWMkeSpYSoPmHXgnivao17xi5KzMHzRutz87NYZLnVLq5ttNOn28szPFbLuYQqTwoJ5OKo/MjBhlSDkEcEGv0mMOn3PzLqdrMqjLBVR8j8DXHa34g8L6fpl3f6rZ20MNvuLb4EYtzwOn3j6V6v9qqKs4/icf1Vt3ufKHg/40eMdCKQ3lzHrVqvHl3mTIB7SD5vzzXfa78d9MvPB94+lW13Za6yhIYZkDopJ5cMOCAOxArjfib8ULDW78vD4X0SXTIi3l289uVLHs+6MqSfxxzXit3fSyyOVOxCThV6AVnKrRqLm5LM0jKpD3bn1V8GPig/i68l0XVLBItQggMzTwOBHIoIBypOQeR0yPpXd6leLcmW1RSg8reXPf5sY/nXxH4a13UPD+uWutadKUuIG6Z4dT1U+xFfU3hTxtpHiyCx1KxkUSSRG1u4cfvIWPzDcB2yG56HP4V5GMc1LRe6etgpRnGzfvFfx1BYyESXSwpnjLwFgf+BCuXa6gsY1W0RFVlxlVwPyrqfHFtdL5cKhiJORjvXGalp15HP9nMTFlHpXFc9GTbVjW8Aa1Z2/ht9LuZJvNTz1MzruMhaRm7fX9K2PDPirwjNrM1lYa5HNexqVMDQOjn125+9+FeV6/qkfhrwwZZZoxezIwgiDZYkn72PQV44ss3nefvYSbt27POfWvQw1SpO7lseFjaFKDXLufYXxy1C2l+GFzAkRE+2zcyFMEo0j4Hr1Q8V835q34c8dX1/px8L+JtXkGmXLwL9umRpntFjLleAcsnznI6jt0xXXWngLTNRkEekfEPwvdyOu5I5DPCzL6/NHj9a+ky/EUqdPlk7M8etTlc4eiu9l+Eni3n7JJod+P+nbV4CT+DMp/SqNz8MfiBbhi3hHVZApwTDF5o/8cJr01iKUtpIx5JdjjzTTWpqPh/XtPJF/oeqWuOvnWkifzFZb5U7W+U+h4q+ZMVmNNXfDqRyeI9JhmTfHLfwRsvqDIoI/KqJ6Zzx69qrwaz/Zup2eoRqr/ZbmOYc9SjBv6Vw46tGFJq+rOnDwbmmfdl/cOtnJNFbm4lQcRggbvbJrlP7WbUNWW3uNJnt5Ypzh3UYK46gjt25pNYln8S6Dbalod/MLadFmQ28gXzFI6Hj86xtJfWrMNBfTvJGDhTIMuo/3h1r8/nc+1pqLjc3L/R9Aa7WWWxgJ3FshcHJ6mvJv2moNBXS7O10zT7aK8mIZ5EQBgq9M4+uK9OuGj4keYYx1Jr57+LnjDQLjWr22h869uoUCRyI37oNnkE55wAOnet8NzX0OTFqHLqzzGNJImkjc8oQPxzX0b+yt4NsPFHhrUUvPMlc3i+XFDcFG+VfvEAHj5q+ctPW61C5WKKNpZ55AFRBksxPAAr9NfgT4QsfBPww0bSbe1WG5+zLJeMV+Z5mGXJPfk4+lejUpOrG17Hi86izkdV+Dnh+HRLnUtSa5gNvHuxDcsDgdSzADtnivOrfwX4ebxG9muvS/2fHbhhEJSrrIxzhpCcnAB4I7ivqHXIxd6PeWy43SQOoyARnBxx9a+NvH2qpLoGpkTLDfSqI42RCPLc9+fTk1XJyR5YmXMm7y2PQn+HPhZrR54NdviEX94EuQ5T8Mcis6P4f6Ftc/8JNfkbflBPf3yK8I8M+G/GmuWUF5a+JBHHNGH/eKeMjOOnOMj865FvEviaK9mtV1mUmJ2QuAMHBxnp7Vi6eIWuhT9k37sn93/BPXfF/g3wrb668V7ea3bTSgH7airLE4PHI7dMdBXW+ANM8P6Tp8On2/iC3eMuSJJSoJJOegNfOj+LvFCRBzqsjAttAKg5/SuhX/AITfyPNN/Zldu75lGcYz/doXtl0X3/8AAKUaff8AD/gn0J8Q21e38L3MmgPbXVxGhdHjPmLgdeF6H618nyR6xq3mzRWtxPK0hEkhBJLdTk+tej+AdW1GeN7q6mBdZNqlFC8Y5HHXrXsHww0ayt9DeWIRM1xdSz5wMruPT9KmVSSXvLU6KFOMpWTPlJ/D+s2kJuLyzljiB+8ycVQExL7WwvPFfani3wrBrFi0M6IUIxjbxXy58UfCP/CO6kYPLbZ1Rj0PtmnTqc25rWo8iujkpCN1OiAJA9cVRZ2Q7sHA7Gre9diOn8JyPpW9jkuaUTb7OWEcOnzofoea6bwPqDW99BPnG1g/5GuUt2CzhuqsMH8at6VM9vLt3Y2Pj86SHc+y4riCSxW8VgFaPeD5Z4HU1yWj3DXkkMjOzCWV7jBJ4HQfyrB0TXbfUPhpCZLua2ljXyS0A+dmAwFPHGf1rd8PxiAlSeII0hB9wOf1rsr1OaxwNWbR0yninDpVF9QsrZd1zcpGPc1ctZrW7g860uYp07lGzj6+lZpoysx9JSHrSZpgedeIrGG20m4msLN5LnZiJUyx3HjP4VQstW1KKxht2umDKgVioA5x1rpWY8iuNb/WspPKsQfzrjw/vN8x6Tjrcl08XFvNPcSX1zcTTkF3kfnA6Cu+0a4MmmQMTk7cH8K4NDwOOa6vwzIW03b/AHXIrXEQShoKKsbLyH1qIpptxd28GsQmbTnlQXUYYqTHuG7BHIOPSmyNxVW9YPHj14rhWjNOgftL6D4G8F6X/alnqGrGW9l2WmnW85Cgheu9skKOp6nnAr5fjv8AVLydmkubllI4AY4Ht7/Wvb9O8KeKvi54yikWd4rPSS0ckN2zPCu3aPkY8/PjODnBB7V7JY/DnQdGhX7Rotk8g6neCM/TFesoJrRHme1cdz5Z8OLdS2bTXVs00anG94Q5H44zXrPw10DSPEs39m3HgPQtZjfYLq5uTJHLbgcAqwJ6joPUV67Z2+gqt15NpAiWkDTTiNQSiKMngfTpVDQ/GmrX3hGz1zwr4EYabPeKiXF3eRQmaJW+dgo5HfGTjg052SCClJnlfiaw0jw/8SNR8JjTLe00X+zd1jaxjaJmU4ZS3Utg55OeK1/Ad1BZWixvt3PAgGBxhcjHvT/Ffh2PX0u/Hcz/AGrWIrhbixhV8RwxKSPLwCQcgHLe/tWcmoWl3o/9o2qFMchduNp7qfcHNePWg+Zs+hw9ZOlGL6C+IRYXc0gW3jfcCGDRhh9R6VwF/wCGGuJHg8yGJJ5Q5kKDeW7YPWukutbtBaF4yC3Oa4R/Fckl/wDboMSSWzHyUePdH6ZI71zQjO+h6DlSsnI7HWPDn9meGPs4f9+QdrsMsM+tcRaeGr4SSF9jzEYUlVZfrgjn6Vt3HxIk1mL/AE6zEdyke0qpwjY6Yz/KpPDWrfaLV8sDtJCnvt7VSU6dxS9lVsUbHwT4ov7+2i8OaXdztv2ST26lI7dm65YfdFdTonwm+Jmn3r+bNdW6nGfIE3I6j5wOea1Phd4x0dhqemHVprG7t59z/vQqyqQACPmGcEEH8K9Bi8UxLjy/FMowSVImXP8A6HzVTm7cskeZKD53KDPFviFpfxT8HRtqX9pfbYZGCOFt3kuCOo8zKcgYHJJPNcC3jzxvZhZLUvE5OSPspzn6V9ZWXiS0llV9S1t7wrnaSQ2M+xY1ynxP+Jlrp+NL0aMG5dBmZ0GQD/dHOPrWtGcUuVIxkqt+aUjyfwP8UPHBS9u9Y1y/jFuYzBEUMcbZJ3rxj29al8a+LL/4j3lhokNounyxqwYiVthOMglTwCf8muZ8QW+pauJZJp3V35yDnAqCLSr6G5jvkllVlUICWJ6AV3wgm7s5qkmtEU/ifcO+radmPy0/si224GAQAwJH4g1x5bcG/wBk1o+KZpZNQYyMWaEeV16KKyUb984/vLmtmZLYkjPFXdHvJdN1OK8gkaJ1yNyyvHjI4OU54OD+Hes9P0rqPh34L17x54ki0PQbXzZW+aaVuI4E7u57D9T0FK1yk2macHxa8cQSILjVLfUvJ+VWuIA2QO+Rgn8ag1f4peMNWuDJJdW1r/e+zxBCR3wTnmtP47+DPDXgPXLTQdE8SPrV5Hb7dQieIYtZcg/KwOOTn5Tkr3PNedmRthTO1TjKrwCR3x61l7GF9jf6xVtbmYy6mnu7lpriV5ZXOWZjUZxvK+gr0L4IfDaT4la7qWnLq8elLZWDXZneEyAkMqhcAjGdx59uleeXS+Rc3Ee8Psdk3L0bBxkVdrGLdxjtytem/CeQXME0zE+bboIVIPReT+NeXA/N7AV3fwZvY49budPmliiW5h3q0sgRdyc9Tx0J/KhgeoW93d2b+cFtbhl7TRBlP1UgivpnwRpfgvXPC2natL4csra5ubdWmWIMmHHBxgg4yOPavmq4g/dtt2sPUHIr0nwR4wt7Wzs7W+yktsVSNg+3zAOQp7HgH3xUc3LuNQvse7Wuk6Lag/ZormJcdFu5cY+m7FeG/GL46eB/D8s+j6H4fsfEt8hKST3SK9vG3pkglyPYge9Uv2hPjJc2PhiXw7pggjutThKtcQkhooicNjuCen518lXc/G1vunp9a6Y2aumZS0dmjpfit461vxpd2cmqvaxW8IIjtrO3WGFM+ir1+pya5S1VJTucDjoKq3cpdAD2qzYAmItz7UXuw2R9C/BK6m/4Vin2a8lheK7mXAOQozkDB7c1sRan4q1Ay2Vld2pdWCl5IWI59hXmvwivrmz0Z44W3QT53Kezj/62K7zwn4qfw/qhkuftT2m4u0MIyHY4GWzycDJwK8KurzZ9Fh5NU0dK3gHXNR0W4h1bxE0d1NEVjeCLCxMe5U9a+UfF3hrVPCfiG40bW4DFPEch/wCGVD0dT3B/+tX3h4e1vS9athcWNwkobqufmU+hHUH61mfEz4daD4+0T7BqkXk3EeTa3iAeZA3t6qe6nr9eaWHrSpStLYzxNJVldbo+fP2X/iR4L8B3F+fE3hxrmafa1vqUUQlkhx/BtJGAeuRz619eeCvi94M8YSCLQNVSe4Cl2tXDRS4HU7SBnHtkV+f3jvwnrfgPxNJ4d1RFaVRvilTOyeM9HX29uxBFWPh/4gu/CvivT9atWzLZziRlzw69GT6EEj8a9yEVJXR4Um4uzP0rfxBp+UimcxPL8q55ya+K/iHpes3GmX72Vu5mmn3osjrGfLwRwHxn0r1D/hffgmURNcW1wGUhkL2zfKfUGuG8deLNG8bapPcSQ3i2iosdqsfygBejEfUnireEquzsS6kCr8M/ED2/hS6s9YsZbO+toWWFimEkVEwoB6BuPxrxO1024k1CSO4xE2wO+SDwfpXtngvRvDd/eS291aTyom0oSxDY75GcGt7xB4C0vVrho7ezNrHHH5MU8fDFevI6Hkn39656spwnyT6DjBOPNE+d7iyYalY224MJZAcDsMivRNam8jRrmQjH7ogH68f1rl5dDn0z4kyaRO4llsc73BzuyMg/kwrb+ITmDQVhX78sioP8/lTSTQrtGz8MNNWfTrOF85n3PwcZJyRXbWEt5p97qNjbxhrdAyxSxPsdyArK3AIyVYfjXK6JF9ksoIlJUoqgEewruPDeoxvpdxZpYyXF1JNvklUjK8YB5/KuXER9256GBlefKTaJ4skuBDB9k1cSOo3Foyyt2/zitHxbpNrqmltDqGnrOrKflkUcfnyKueHYH08XFxKkcVzLLvZVIIHyqv67c/jWd4n1l2byxksegFcHNI9lUkz5V8d+G59D1ieD5hFuJjI5GPTNZVlbyKieZu2MeCR1r1n4hRvfawqtFwB8xPTFcpq9xplrDJFLGXuZCFiwOEAruhUbSR5lXDqMm+hzqr5U72+c4GVNSRSKZjk43r+vrVCWRnnM3QkZI9D2p1zIqxwOvXHP1zWxyPc7vwhr8un3UVuxL24mWRo89SORXsEepeZocTwsyvO5dvWvnOB2kmjkQkN91vp2r3TwlfWzaHZLfFY5dgVjK20D3JPShXMqqW5iapq3ihNYC/ZbO+tIs+Xb3CMA6nvuUg5HvWnf+LNe0e1tLjSPCl0ZGUxyA/vI1UcgZQBjz6j8a6Cw8QQDUo7cafC1mfvS+ZhgPX0rpCtq+Gt3EkTgFGxjIrWEVucs5taWOH8LfE3Ur7XILDXNEk0+2fPmXkcMzrFxxlCoPXjj1ru/+Ek8M/8AQzQ/+C+5/wDiKTyMHK9KXY1aWM7oyGrktRHl6pOmMDeTXWOa5fxANmqM395Qa4cN8Z6b2I0auk8JyZhnj9GDVyitzW74Vl23ci/3k/lXZWV4MhHTTf6s+uKzyzMOaul6oDkuPQ15jRoj0LwXqHh+18JQM3hqCfUI5pI5LooFB+bcuSOTwwrRsbW98SXfzYttPX/WGL5R9AeprH+GFhqGpWdzaNP9n0tLhZ5iIQxmO3Bj3H7v8JyM9O1dh41u10TwFrM9gqQfZbCVosHABCnHPrXqU6nuI86dL323seFaP44vPGHxOtvh34aQ6Dot3fSQXlxbMDcXEKBix3EfLkKfzr6U8J+ENH8J+F4PDuhxzyafBu2JdymVvmYseT2yT2r4Q+DnxEs/h748TxReaS+rFLaWNIkkCMHcAbskHtkfjXrk/wC2Pcecdnw/jEX+1qB3f+gYomjaGh13xqSy+GvhebWtM069jsWucSWYPmQZkbJ2N1i5JODlckgYzXgGseIw1nLqeiTPLplw4kngx80TkcnHY4rrvjJ+0VovxB+GV54at/D9/pl/cSRNuklSSLCsCRng9vSvM/hDpzavdX1ukkcTxQhgnGJgT90/TqD259a5ZU+p0RmVJdeMiMtu+5X6N9aWO1tvsyOts8rH7wDENWlrXgWZLt5LWFlOTuRTjmqU6yaekn2mdozGPmDJgjFZNLoddKoxy2UbjIF1GuM7pJDgVo6DbyNp18kU4jS2jMhbHzSegqPQ9YuNSlt7T7HGEYZy3J+tbFnprWmq3SnDQ3MDNsXjBAyR9MgH8TWkad9zOriHf3TgNRuoLXx3cyS7ltvtWJtgGdpxux79a9r8KfDPSPEGijUBrU0PmQtJHi3VgcZx3zgjH5184z3El1dzXEv35ZGdvqTmvYvht4jZ/DkNmjDzLZTGw3kcdjXUtjgmmzO0TRbuTVRHdRxRBJcK0ZzuA74OMUeHLVGiknU5dZHQE84AY11dzI39sWUy8b2TP16VyWhF4pL+Hp5d3IP/AB41DsXHQ1rhZBbM28gg/wB0VXnjT7DDcyXEsjJIcKWwqnHoKdNcOIyp5zVPW7kQ+GppO4bA+p4ppg0ec6vN5l5NIx++5J/Oqdo6x3cEjRrIoPKMThgD0OOeaffEKfMbv1pdEjt7zWLG3uZ/s9vJdRxzS4z5aMwDN+AJNUB9D+F/B/w1+N9vcL4Z0nUfBXiW1iElykUZn05+2e20n0+U+xrp/GLar8HvB1j8PPhtoOp3msa1/r9dFtkSu3G2Nhxux0zwo5561HrmtJcXknwT+CYt9OtLZWGsa0ZMMVHEhVvvMcnBYfQYHNVLn4s+GfgvoFv4N8I3M/i3UIJN15Pc3TG3iP8AEq4zg9flXgd8mgR518SfhLa+BvAUWr+KvFkaeMLyUSJpKDzd6E/NubruHJLH5c8c9a8iGTXX/GHxfpPjbxjJ4g0vR7vS2uIx9pjuL03G+XuVJHyrjACjj6VyK/KuaBns/wCzvqZ8P+FviHrqsFaDSEjQn+8S5A/MLXhUh+Tk5JPNdzY6jdaf8Jtat4YSYtT1OC3llz90IjPt/H+hrhJTxSYx44T3PNS2YX7THv8AubgG+magLHA+lKSFXBPNID6QheNLONDNjaigAoR0HvWfq92y3lk8DyTBHYmFE++duAc46jJ/OmeC9U/tbwpYXbZ8zyxHIT3ZflJ/TNWtSkxdWzZ+6SagLHl/ju+mvNfuXk8zEbeWFY8oBxj881zM5LjBx0rW8XySf8JPqJUqB57kD15rHUSN8yyI3+yRg11LYy6lN2J+U9QamjkkKeWrEJnOB3qvK26dht2n0qaIfK3WoW5fQ7DwFqctreGOOXbFIN2M9GH+IrpfFnjmDS7X7PpipPqEg+ZiMrEPU+/tXmkCvApdHZXI65qg0jO5BJLE/Mawnh4ufMdMMVKNPkRs6R4m8Q6brD6tp+r3UF3IfnkV+H9iOhFfXHwA+IE/jPwnP9vkT+09PkEd3t4DAjKuPTPOfcGvjTiGPeeuPlH9a6/4J3hXxlDpE+rXenWWrn7LctAwHmZ5VWyOhbjjB561GJoqUPMeGrOM9dj6O/aH07S/GXhW2j0W3k1PxFauz2ZtFDnywcSqx6AcfXcB618oWrSNIRIpVgcEHjFfbngfwzZeD7Q21jJMwdt7s7E7m9cdAeB+VeGftK+AV0fVW8YaNb/8S++k/wBMjQcQTH+L2Vv0P1FZ4LEK/IzXGYeVucf8J/iNb2GmjQdemPkQr/ocoh8zA7xn+n5eldRqfj7w7t/0cBn7FrOMZ/OvnlvLaNnjXBx1FQ2ynzVH4Dmu2rzqXuux59Pktqj22X4j6da7ZjZwRyqTuZVVcj0+Uc1j698ZNVks2j0iHZkHDqu39Tz/ACryjxDcyK6IrYGDn3q/ZQOumxyMw/1e4/zrBw5neTNVPlVkh2j+Ib+31yTVpik91OxaYSfx5PIz27V1esatb+I9Y0WC2R0HnbpY2H3SOcZ78CuLsbL7RaGQ9Sxx60RzSWdyriRxJH0ZTyCT/wDWrVaGLV3c9xgRmKqikknAA6k0zSNI8YaZ42nW8V/7Oufk3wTELCV5B4OQex4xzUPwS11dW1crfyQNPaRedECcNPjrgdMqOf6VV+IXjBb7V7iOG/lsrS0kIlEWS8qyK6l9vGQp2jk984PFDgpppl0akqU1NdD0tX/s7L3dxPIMcl5A2Poe9c1rWvWJdmhkEkn8q8n0RPF3iPUDoOl6tLeyZMcJSRis4XbnaCu4HB3ZOOA1e13PwstPDPgm5m1i+lutRJysqthY2P3Y16bvcnr2rgnhHDdnsRzBTdkjzbWLprqVvm5PXFeceJrGe3uDcuxbeSACeler22jlM7kdm9hkn8K4XxFLHfX0UEnmW0QmaGVQpNxbyAlfmXspyOMEnBAp4aMpS0JxklGOu5xBY8tn2NW7W1e8jVIfnOdoAXPzE8A+mfWt2z0S1zsvtluySOm4RFklVQwL5LDnd2Az3x2q/BbSWsUUsMcciT2qG6M6qFjikYBCz85XIzlQCAcE13ql3PJ5yl4c06Q6rbTXcb/Z1kCPgN064HHUYPHsa9bNjbeItPMumTq0TEbSRgqQeMivNofsCjbsF3Hp4ZQ7LmKQsW+V2GQrZBK43A/jW14X1e50i5tbm1xPJcR7miC7MoMgpgDqCM575z61q6MWjGU2egWXh6++1rLcS28cQGPKhU/1rrrdAkSIoCqowAPSqdjdRXVus8LZQ5H0IOCPzq5E1ZbGT1LcTVLkVBGalzTuTYwHrE1uxuLq5ieBQcKQxJxitmSoGbmvNjJwd0epuZMOgzMB5lwi/wC6M1raZp0Vmd+8u/8AeNP85I1zIwQerHFFveQzErExfHoMD9aKmLVrSZpDDzlsi5v5qfw7ps+seIItOtwd0pyzf3VHU1kXc9wh2rtQEdcZNewfCHQ303w//a15/wAf98uU3dUi7fn1/KssPWVapyxRVfDujT5pM6hLeDSdNi0+wiAgiXBGcEnuT7mvlL9qT4iS6trTeD9LuZE0+yP+m7H+Web0OOoX+f0r6S+IGpXmn+GdUvIsLNDZyyRtk5BCEg1+eklzJNI80zM8kjF3Ynkk8k17EEjzG7iTt6VVbr7VO7ow5DD6c1WdgDwT+VVIpARnrS2009pcJcWk0kEyHKSRsVKmmbh60Z+lRYq57V8PvGR1fRJG1rm5tpFiaZF++CPlJH6VvaxYw6hAY2tYCCODIgZsfjXiPg/U49O1GRbiQpbXKeXIwBO0ggqfwI/WvYb7V7VdN3W91DPIY9sXluCWPqKxcbMq5zXg9fJ1OUSRxK6wEttQKB7Adqs6lrv2C9hnazafe4RBn14OKyNPu9UbUJ20/SGJYhWM7BV245561qSyLZ6ZdaldsJZ0jKqeiIx4AUf160r2KSuzzjT/AArrmoXUn2WzAQudpdwvGa7Lw94L8QaHP9ume1KFdsiLISSD+FTeFb/YoO7kV2i6xbfZ8TSoBjua4KmMqRlZbHr08BTlC99TLgtLzz4LiSYFVIxGo4GD1J9aoJaN/b+tQx/wXW7Hsyg/1rqdGnt7tdqtwOPrTbbS/sviDUb6SSOSG8VCBjlWAwc11RxVJ6X1OGWDrL7OhzM1vLjG01i+L0lj8Ny4AyJUOD+VdZrLrBMfLf5T0rn9dk+1aTcwYJZkyOO45H8q6Irqc8l0PLL0yOu19uPaqce5GPPXj8a0LgYPQsfSqMqPknAWqIOx8V6XeaXqtnf6ObpbfUtPivbeSJiGCyJiRSw9HDqfpXPNpl+o/wCPSQYHINerfDHUk1r4cQ6ZqAhki0zUVtWyPmW1ncOwz6bwSD2NUfF2mQWGr3enXFjH5ltKYT879jj1ok0hxVzzCSGWF8SxsjYzhhikDEnk103j1Ft49Mt1jWNPKZwo7ZI9fpXKg80kwPYfA3hyPxF8Dryza6SzM3iSICd13BMRY6f8Cx+NeLXC7JWjDBwrEBh0bHcV9FfBOC3u/g29vOhOfEkLAryeGiHTrjmvBvE+ly6T4hvtLmAWW0uZIWA/2WIp3AoIpx6U49cKMnt70uMDitXwfp0mpeILaNR+7jcSSsRkKoOeaQHtPh+zGl6DZWCxkeVEN3Tljyf1Jov5oXnEe750QsUPBpjSXLH/AI/+P9mJc1z/AI4ng0jS2v2kklvp1MMLSMMgkc4AwBgZqEncZ5/r9wuo6rcXMUfk73JCk1msWHEkYb3HBpSWGTlBjufX6VEzSHktuH0OK6EZkEzfvt2Gx709JdvSm3XmHAZunb0qEZ+lS3qMmklkY5Ln86fFtXkDPqTUIAzyc04txj8hRcBJnZySxzUtk0kMsU0chjeNhIrg8qwPB/OmRoCcv0q7BHbxrHJeRym28xTJt4JTPOCaLXC9j7j8HawPEPgzTdXJHmywL5oHZxw36g0/Uha31jcaZqEST2lwhjljfoyntXn/AMEdU0q08NT6Xpd/NcxB2uY47hf3kCvglWI+8M85AB55Aq7438RTaTDaXavEPMmMMkW8Zz1yB6V4OIi6dTQ+iwlq9Pc8J+Jvg+98G648Cq9zpdxlrS49s/cb/aH69a5mFCrg4r6W1CW31jSBb6lbrJbXUfMcq4YA9GGeh7g14Pf2L2r+VLG0bqeVYYNejh8V7aNnujy8XhPYT02Zy+oRtJPkrkYArRtirwfZZAF3DaHBxU8sIZ1GKHgHAx1roucbRdstNkt7dYwGO0dSetZ1jbG6lupMZXcF56eprctbmSGzaEx+aoXGc8gU3S3h0y0iZlkSGYs+8MkrRkkKrMvUDJHUHOKqOpNilpMcel3QuxLHLuXHktHIwZXBU4K45HJ6jocGn38l7eX8VnJcLJHchY1kUu0T/wAMcqAjK/Mhye5zx1FWWM0jmPyjLfQyxrdWdmsitPskYM6NGSnIbbkDjIx3qjEqyae9yl9diCU7BFC7FbdAMx78jhVdjk98kit4qwmeo/CL4g+E/CfhPVnvtHd9ZlljUzWk4HnjawAdid0alk+b1L59qbYeMta8T+Kb/WvFc9vZ6NpMIMEKSBoLZyoXCbSQxOTycnpivOVkXSX3C2huVg3yNcW4dVmjYBHCOF+6xc53AgEY4707C11Kbw4mnBwtrLLK/kRKfMedApXf6gqcrj34rKrT5lY1pVOSXMdn458Y2viXS5LXQ1uV06B/9MKptnl6eW5BGFj3nG3O49SBxXJGaE3NrAJGu9kawo1mRullAymRtBZQxHUFuCN3ArT1qG8+xiZUt7q4e8mhdZ1RGhI2MxYKQCmT94/KMDpSeGbOzhm0tphpjws5kP22PbtmwRs3o4YrhVOSQAW4566U4KnHlRFSpKpLmkOdxEmmW+prppMQMll9tjby7uCUsPMlCElWUjPzHPQY45g0vTWmnit7Kz0+TWbaNHewubV1keSOTHlKhJEzOpDMCBwD0xzOtvqFros9rfWtpaWxmGn6jvjRGimXc8bll3SNjJLEAA4UHNQ3EU9nqCWLaXb6fM/liW2urzy7hZVhyJhKwDRxuGDbc4PA9KpkkX2i2h8lri4ktLO9hfMVm6xmGZZMgSKNzGNH5UH5sDin3dxMI45zcbdSkEn2tnlMQkXIK5BUHzG+/nJ3Dng5p8P9oyadaWkclzL9ptvL0qG/8mSMxs22URg52OZPukY4B5psM3mNPCtxaruCNNDdF22SRr5bKIgW3/fJU9flOMYxTTIaO6+GuueXef2YWXyHJBZmUYky3QjOckHuc4zXpkbc14NoF/Ms/wBthudJ8xhHk3Cl2aQAguN3zbzgdOPm4xivZfDeox6lpyzJIsjKSjsowCw747VNSPUyN+I9Km3VVhapd1ZCOQuNWPIhg/Fz/QVnSahdSEhpNn+4MUTfK24d6rTYxkH2r46eIqT3Z9nTw9OGyGlts4dmJz3Jya0NNuRHP7GsmQ5Q+tFvPx15BrJN3NmtD0Xw9py69rthZgfLLKPMx2Ucn9BXumpOix+Wo2oqhVA7AV4/8Ala7166usbltbY/99McD9M16TrN8YM4KEf3X6GvpctglT5+583mU37Tk7HJePIRqWg6hpbateWyXUDwk7shdwxkV8Oanb3GkapcadfwmOeByjqwx07/AENfaviPXICjL9lmU9MxbXH64ry3xv4b0zxVA32nR71pVGI7lbdUdPowPI9iDXoqVjhSPnZpIWGfLI91OahkaPPBf8VrudU+G50uc+dqMsKfwiVFVj/wHJJ/KsnUvD8kCbrXdL6K4ALfSqU0x8rRzPB+7n/vmkwPXn6Vr6ZomoapcfZ7aFnYHDdlT616H4c+FtthJdWuHl7mOP5V/PrWNbEU6XxM6KOGqVfhR5RBDJNII4Y3kc9FUZJ/AV6J4M0PxFDp8kd5pbJasyyI8hAdCDnheuDXquj6BpWkR7NPsYIexZV+Y/U9auSp64PtXkVc1le0Ynr0soi178jhtYljjTzFYecwIUDvn1qE6ZHfeHZrJ1BMq/IxPRux/OtnX9Ft7qcXQDRyD7204Dj0/wDr1l3Or29v+5ijklkXjy1GNv1rqpYuFWN9jjq4GpRla1zzqykuLWRrdgUlRirKexFatsk15KsasWXPzN2+g9a19dt49e1SO/NjHYsIlSQIxJlI/ib3xxx6VctrVbaHbFjAHPFcVepG/unqYenPl97Q0tKkjtEWMYHHNa5kDRDMmT2x3ri7q6jiP7yQrz0HJPsK9C+GPhW08ZaA99LrN3p1xDcmN40iV8LgEYz0OPrWUKDlqaVcRGnuR6T4F8TeLbWW80Szimihk8t/MmWMhsZ6MeaWb4O/EBSf+JRbn/t9i/8Aiq9+8G6Vp3h/Rl0/T5JpFzuklkOWkb1Patd5Ac/Ma9WnVcIqJ4VZKc3JHxZrXwG+JK38n2fQYniJJUi+hHX/AIFWZL8C/ic3H/CNjHteQn/2avtS9G45DGqqo2fv/rWnt2Y8h84/Br4O+NtPtvFFjr2lrp6XlhGbaR5kdTLHIDg7SSPlLc1qa98LvGeq3731xDYq7RxLI/2kEMVAUt68gZr6EjjuzuaAhjsIKk4yDVaG3uJYEimiMDNIQzPztXHopPH055odS4krM+Vfip8LfGGo6tZHQdDm1C1tbNYZJ4nQKZAzbupB7iuMj+EPj9vv6KkJ/uy3UYP86+14NLvI4ZI1/do7MQW7ZriIIzFLNCwGY5SpFcmKxc6MVyo68Nh41W+Y82+Evh/x14V8N3mnXNrpTRl2ntoTLl/OOBlnGQF+UdK891P4O/EHUNVu9SvF06a4uZWmkK3QGWY5PUV9LRqv0+tSBPYV5v8AatfyO76jSPlab4O+Pl+7pMD/AO7dx/410Hg34Y+NtNt7kXWjKhdgVInjORj1Br6KEfNPTVLq1ja2+wy3K4wvZcfUEGunDZjVqy5ZNL+vUxqYKnBXVzxJfBPi5Tgab/5GT/Guc8Y/Dnx3qt1CY9H86OJMKGuYwAT1/i+le8317qzMzW2nzoxztyQwH55rImuPE0cXlR6c8mc8sA39a9GNWb/5eR/r5nO6EP5WfPsvwm8epbvNNo5BXLEJcRtkegAOc1mReBvF9xcwQx+GtVG9gqyS2zrGmf4iccAdya931N/FwiCWehz2zjjdCxw31BJro2Nw2glbqGS2kmtiWQ8MjbfmX/Cs8RjZ4dJuSlft0/FmlDB06srO6R5InwMitBF/bvihIZWGTHa2hce/zMR/KtO1/Z80/U1xpniqdnP3VlsAc/k/9K73wjo/ia5tvLsdQgvI05VJWw4Hbggg/WuwtNI+I8CborW0UAfxGIcfhirhVlUtKMlY+hq5Jg7XpVoW/vNpnicn7LviN57SOx1awu95zcfeiEa57Eg5OPYc17Lon7L/AMLZmEmpW+qiYKAYIbxhGACcE/xFiMZ5AznAFen+F/EulR6PHa6lf2Fhqqx4lgFyjDcO4Oa1lv7VkDi5jkkkGcq4PFa+08z5WtRcJNW/yOE/4UT8KdNSJk8I6bOsSBR5qu7MB3JJ+Y89etbN9pPhCTTXt102wa2jUKYWiUrH9B+VXPEuoyTWiNp91FuZjs3HgFeM/TNeY+JNcu4Ly4s4LGaaQunmTwofLd8YZgf54qJ1WiIQTOg1H4f+D47a91Kz0ux+2Jb5DRRhd46lCq4B4HXGRXmWo6fBcXhW1FpqL253i1vmBdf+ucvX8HB+orrv7a1OGNY2uLdkdAvlodrIMjn5sZPbPar3kWeqWX2nV7GCGdsrDIj5cD1JxyPYVk7y1R202qVlJf5nktp4e1fVXa4j1ZrWONjGtrdxFXTB6ZUkY9DWJr/hnUWm239jcPGhIFxD8+PxHb617Dc2WmzRxrO8se35VkGY5Ex6kfeHvVjTrOCCFViv2lAGCXA3E+vSuCTlCV1oem1CrDXU+ff+EUsZJv3epyJ2w8IOPyIqHXfCNxZ2TXljei7iQfvEEYVgPXnOAOpI5x2r3TxD4as9QBZYgk2OJFHJrz++sr7Sr021zCwDZCE9HHt/hVQxdZSWtznngqLi9LHii6pdWl5FJbXXmL5QaVJF2gdyvByRxwcgnvVq1FncWfmLEECwLibKYjOQrLKMZ5ZgQwBKgjGeTVHxPEbTXNTtYklkiV9vl5OSv3l5x/DkDB7YqhJKIHMctpay/Z1b52yrOrgAE7Tgle3p3zXuQmmrnhSjZ2Nlrw3LSMkMn2mWYmBvtmxrMk7nIVeqkMDnA6Gtkv8AYzeEmIRN/odyjFyQMN5Bw23I+UHPPYkDpXM26xNLGITNsSWRUleRY13HGDwMjgc/UHiun0ia6vriKxsblibqMQFG8t/3eNyoT8x2qfXHA9a6KcXNqMVqzGpONOLlJ2SNLwro8vibxJYeHdRuLUErOxlaEyDd825IjG2wqv3wOBu65r6n+D/w30PQIby+k0v/AEuRkMN5eYLMcHJCcKuD0AFeI/Ayxg8K+P7LUvEE1vaw26Tn7RHGWMjyKOJB2AIO0qM8816H4t/aJ0WynlsfC+lXer6j5Ia2nvB5ccrswChE+83c9uAa3rYWrQdqsWjmoYujiVejNSXkeN/FS3s7r4seI57/AFaH7JHqEsamWJlaORWcbQU52A4GSVGW6fLXN3MtndaZaR3UOgTXMUNzbySQ+aku9SPLeRkG1ix+4ejE/Mav6rP/AG/rN5dXF7pl1b6zceZLKlx9mNnI8hOXDcAFyc53gLnGODWTLLcXFs9pctcQ3rFft3kvK82qwFwysq42EIq5BOARg1idRY1BtPn8Wyzy3y6R9qtZ4ru2uLmXzIHSMr5ckgT5i5UEAAr8wBxWNG999iZp9N07UlfTgzT5EklvG0gxI7K2Q4OF+bkAjihNSkhtYEtBp9jGYCN7IJDfbJtyCVfmCuDgZ+UEDng8smaM6reSXg0xtR3yRTrLIDBK8jEeZH5YCKE4PXHcVIy6lhE0sFvcaVHFZzzTC1urOcPJkNgKXLBWXcuAWxwSRmok1HUktLa92maCxkVzLbsts4BREdCQNxONo3c9zzk1UhGlx+TMl5GiukcctsY2eMOQysWZiFyOH9t3HSo9SLieO5hugL+1CK073BHm9UXYCoJyACCO1F9CTW8PTboUt1lVVljVoZZ41KIuW3RlnPKqOcqM5J/H0j4Zai8l5LaGaSSIodpK4j3KckIQSGxkgtx0WvJNKWGxs41Nu4dneOdbq2BiilJ4Bf73C4I9CORgmu28M+I7bQZJtWvY3kAj8kR29wJCW4CxhAAB/vc8985qvskSWp7ZF0qWvPLbxX4vXTpdavfCUNtpkS+Y0bXX+k+X3bbjHA5xxUv/AAtbwr/fuf8Avkf41gLlH3KsjPHIuGUlWHoRVCXlWH+c1t+JR5kiagn/AC34lHpIOv59fzrnJnOT+tfFSg4ScWfaU5qcVJEZl5qv5hSX0FV3hmXUWuPtLGFo9vk44Df3quadZy6nq1nYQgmW5mSJcepOKtQu0kNysrs+h/ghpLaT4CbUpre4efUpDKDGuWCLwv8AU/jT9e1e6hZgljrMnor2SMPzJrqdQh0+x0uCwa6lt4LaFY1EbMMADHb6VwupxaFeSMiS6/dAAk7ZHC/qa+tpQVKmorofI1qntajkzmda8U+IbdX8vRre2X+Fp0RWJ9gM5NcP4g1nxLdKx1LWRZxuc+VE4DY9OK7fWdL8HafAtxrDy2s5+YQvc/MvscnJP5VyGo6/4FgLCx0M3Lj+I7mBobBI4l490x+yxPNI3WWQdf601tPEX768lwT26Vpar4jmnyLHTRaJ0G1QK564+2TsWkIyfUk1BoS/2sum3AfT40LZ+bIwG+tdhoniq1vAqBvKnx80TH+XrXn0trIfvS/98rVG4tVVg2+TcpyCOorKrRjU3OihXlSemx7WuoRsBhvrQbjceOnevJ9K8UXdnIsdwGniH8RPzD/Gu2tJ/wC39KmNgwl8tPMYAD5e3Pcda8qthZR2R9HltajiaihOfKu7Ni7dWU7WB+hzXKala+XcG4RAxxjArR0jR9Wtme6ngRIFOGO4c56YFS6si/ZmZRhq5owcdz0MZTo058tKfMu/9XMdL7QYbYyB768ukXdLCLc/u/y/mav+FtavtYkKQ6VNa2ynDNPGVyPpjFXfh7o2rx2c+rWL2k6XEhDwO+1xt46+vtWrO2oq+LqSBOeB5+f5CuiXKlscMW76sydY0bSxfLdLbR+cBgkcD646V1HwSZbTX9VtcsLeaNJAvbcDg/of0rnb2RBkknjufWuw+GWl3EKz300ZXzsBMj+EVdBSTuceNlHl5T1+1lj2YjxirKturH0hWQHe2FA5J6Cp7rW9JtRtNz5zj+GEbv16V0SqKO7PLVNvZF2WPNRxWrSZKjgdTnAH1NYNz4ouWytlaxRejyfOfy6VjWmoa9Zh1jaxvInlklK3EPzZdtzfMD6+3TisfrtJdTT6pNmr4gE9reteab4ymtptgQ2aQJcQtj1z0J7kGjT/ABnqFvFtvNMt7ogcvbsUY/g2RWfNrXmMPtvhi2xjBNs4yffnBFcZ8UNXhh8PbNI0W9uJppQkkUkbMEj2klvlIOc4xg8VMcXOc0otGjwsYxu0er2njDR7mQxyyT2cmcYuYioP0bkV594zvb+01K8vNBsbbV4JZA26G4zg45B2g4rxLSLbUr/eINS1CB4/vwyzPGy/gxGR9KcujalY363tndTW1yDkzRTFHz65Br3/AOy1XiuaSaOBYl0n7qsd3ceN/F0DFT4Kcgekjf4VB/wsjxGjFW8JqpHUNK4/9lrJtL7xzdMi/wDCVaywLAnbdsSP1rsvC83jnT7+31STxPcajbI5WW0vIXkDr3yADj2IORWFTIqUVujWOOqMxz8RvE2B/wAUkgycDLvyfyqVPHnjF+V8HbvTCy/4V9FeHfsWvW0Ukfl2knyySW/l4cr6Ybqp9cfka6JNJtUUKkSKOwAwK4v7OpLoaPFzPlYeNvGxX/kS3/CKU04eMvGh6+DZvwgf/Gvqn+y4P+eY/Knf2Xb941x7ij+z6XYX1yZ8sf8ACX+KiT5nhW8T/dtGP/s9Xbe48YaxAUTwjqkieq2DJ+RL19It/ZMM0sflmWWHBdEiJIB7jjkfTNVb3xPotpaG4LTNCpw3l27MVPoRjI/GqWWUn0F9dqI+ZtN8Ta14a1WO0vPDd/p97H8yrOrKWHsNvI+le3eEtbj8cLNos+k6vYxy2rGS4liMSk8DCE8k85/CtS68d+E5ikMpuLjKeYu22LYHc+orpNMt9Mv7SK8spzLC4DRyIx4PseoNarL3h1orJmU8W6rTb1R47qvwl8b6DdSSeG9Rsb20bAVTKbaZV92wdx/EfSlj8Na/punwNfa1fRTRyCSRJZBLu9V3Bvun6CvcJvtAj2+d5o/2gM/pXL6/oz34IlaUKeuyud0GtkdyzWu1q19y/wAjg3gt7nbeySCTI+7ITwfQACsTU7+6hfyraFVxgIXwoyfY1L400PX9O1NP+Ef1G2httoHly6l5MiHvgMu0j8cmvPPEHiTxB4bvvJ1JhlgWBntyNy567o+Me+K+gw2WqrTTe54VTF8kxPGsd9czCS71BLl+yrKAq+wHauIl1rWNJuAbS8lgZDkDecflXTXXi/Q9XhK6ppqAfxTWrqxHucYP6H6VSt4tLjuVvvDtuup7lIEbuj7fwViR+IH0rq+p+zVrF/W1MLbxv421OWNp1d7JSN5yqKPcM+OfxrofBviq+1S/ubOPZEbfvJMhD/TGRXGto+rT6ktxqemCKNAXMe1gWHbO7IC59Otadj4Q8RarcC4s4VhVG/dmzURnHoSefwPFebi8NTfxaHbha1TaGx6/pN/cpKovoWUdAcfKfyrj/F9tbfEHx3p3h21crZwMXuWXptH3j/7KPrXTeGNC8SWdosVyzzAD/Wlhuz+HFXbfRYdL1T+1rTTIrW5K7ZDCgXzPXPb8vxzXmUqKp80lq+h31uapaN9Opgn4caRrmizQ2qNYLbzyJE9vIVOASBn149c1h33ws8Qafbx/ZtRiu7YJ8y3IBLemcgg817L4V0q6tdKZzh45HLE55GTmtLXIHl075IXIA5wM0L2kHdHPL2U9GfIPjLwm2m6dNe3Wnww30O0Qpp67i65P3lA2jgsQwAwfXtt/BHwJeeJr172Ke+K21q0pHyx5kPA3AZ3Z7Z5zyelenW+kR6ppurajdJA1rJceViVsK0KMAfTqc10Xw306z8Mx3In1ABLpRudIuWBOCQc8YQuBju2ccCvSwlSb9/Zo8nGwhH93vf8AI8nXTLfV9QSzTUJoZbiBmt3KBoxKNwVXOBxuAH415hJfvp4urKSaO0e3LtGDaF4pXaZN6AEHYq7cnkj5cd+fdb3wRqVnqc2rWOoWzpKxZIl+Ty1J3KBjg4JrxbxzDcal45v7Hc7yxuVkjkbYlsGKtvUbvmyS2Vx7+9ehiMTVrpe0lexwYPDUaEnGlFK/YzdcXdeLHcQ2trqpQ2b2zWgjicEKI5FUqojJU7tzHOeeKdZyqbxDaw31nBaMboWT3wRp4sLEwhlA3M7NuGFBGOlVNRcOGWTSRp0vnpfLbvOTamDAUYjYlnJPOQScZGOKryy2a6lF9qaOawS9lkVdNjaOYJ1BjLjIjz90E8YP1rjuegVbOaIhEk0uynxus1hAIuNzkkSYBG515AJ4zgEVZjuo2geN9Rv0gNyY50mhR2WNUKwkL13AbgTwAcYpLC4e6LR22oSPOTaNtiCW+5lbnLHkupPDDrnJ6VXN3qFvGZ4Zr1ZSAqSJdB1YBjgPjpw2B759akCK+vXukWxOpC4juoxLIXUL5TruPPbOc89wfwp4E15czSa1IG+zxxRiZsOVGflY87iO2RnArJkLzT+eqyS4YIqqACepZWwASevOK0bKwE7RJJJJHCEjkMl5DlI42yM5XLBdxwMDvk9KE7g0aNjuDbvOnMRXy542dWdmIxtWEnldxUjIyB9K2bfVm0m2GtRsl28C7o2ubYGKUg4UR4wUGAeSOqdcnFZMUkcimW8kimOQZgbhgJ1wAWV8EluOR0Hykd6j1y4jt9AnWNhK0qeW04OWLZ+YA5HyHBONuRkZq72RFrs7iX4zaXqHhi7t59Knjv5YWi8sODGdwIzu6/hivHfMT/aqgE/jSl8x/Q1zM2SSPq6VleCSB/uOPyI6GuXuwdzeqnDD0NdDK1Zt7bW8z75EO/GMqxUn64rx6+GVR3W56WGxTpaPYwLibAxmu8/Z+019T+IMF20bNBYRPOWI43Ywoz9T+leaeJfEuiaI5t7eFb2+H/LMHcE/3ien0r1D9kfVJtUu/E99fn96I4I0QcKqEsSAPqBV4XAWmpSexWJzC8HGK3PddYdmlO548ejOP5VwXxD1h4bG30+2uhbtM5ZjCwUlVHr9SPyrY1uHw9NMwuLq2hfvltprhPEGh6Hf3wjsdWjQW+QzvKCGJwcAHsPWvVkzxoo5afS9G3s0jiSVurNJvb8TWfcWtmgPl7MeucV0dx4VuCCba8spR2+cA1jXfhnVl6wo6/7Lg1gzdGPLDFk4aP6k1Tnhix/rIx+NXrnSbqEnzbfb68VnzKqHG1QR/s1JRnXPlgkBt30rNul64FalzJ7jHpgVlXcgGfm/SrQjMuEOSTXqXwO0TUB4d1/W2tCLSZI7eKVl/wBZh/nC/QleawfhL4BvviJ4qWwjMkWmQYkv7kfwJ/dH+03QfnX1Suh2ba7b+GIrddO8O6VYkoEbbvYABQPUgkH8zVImTOZHgCOPTnS5vYxiFtpbgFtvA/OvOtS+H/jCWPbDpMu4jqZFC/nmvc7jTdDvUFpLqBlDDkGZv8cV0fhPQ5Y0fT1vftVvAAYZSSWCHPynPXGOvpXNPDKo7nZRxs6Stc+XfBnw98e6Fqt1NKIpoboDdbqWIBHQg468+ldKnwz8d6lM0j2FpYxfwNKxdj+AAxX1DHpi24/dxkH+9jk0GFgeSa1WGj1EsbUWzPnzw78Hb6G8S41eZbkqcgKDtB+lemad4XtrZVDRu2PVcD8q7ny2HcflTJWkQgLCZAepBxin7CKM5V5Sd2c5P4fsb61NrdWqSwnGVOR0+lZF58O7NgTY3M1ueyuPMX/H9a9AVQ3VRTgqjsRSnhac/iQo4icdmeRX3g3WbPLC2W5QfxQNk/8AfJ5/LNZBtZI5DG6sjjqjAhh+B5r3XH+SKz9Tt7G88yC6+zy4AAQpllP881xVMqg/hdjphj5faR40YexWo5LOOT7yg16UPBtrJaJHax31syjaXuZFfd7kZJz+VZOo+DdVt8tAkd0n/TNsN+R/xrz6uXVobK52QxlOXWx5rqPhfTr1syW659cVkt8PdBaQtJZIa9AurOe2k8ueGSF/7silSfz61C0ZX7wxXK3UhpqjoTizk7TwT4dt+V0yAn3XNbNppenWo/0ext4vdYwDSzanaLfW9hAXubq4lEUUcSlgXPYt91fxNdrovw/1O8Cya1drZRnkwWpy/wBC5/oPxralh69ba5lUr06e5yUVz9kukNtJIl0fuLBkyH6Bea9C8IDxlNKkuqCKCxxylyAZ244+7938SfpXQaP4f03Q4mXTbK3jJ+85J8xvqxyTSXyvOywmCRBkEFZWBBHcMMj8CBXs4bBex1lJnm1sSqmiQ6/1GCzYK6u3I3EDgDufwqvPJLdXixwtujMZkjlQlShBAwwIIOc5H0P1qeGwuGKfarw3AilEkTeWFcexI6/gBkVPcXmnWKf6VeW1uAcYeRV5+ld9rnIYvifTtYm0Z7nSzbHWYIiYC6HY7DnaRnIBx68GvI9A8Z3Wr6Rf3GsXOkafrlqzRlJ797cuwP8AGhBVlHKkdQRXtTeKPDqff1zS0HvdoT+QNeNfGqLQf7SHirwlfaJeao/7q+spo1kS5U8CQbgQGHfuR7iu3DxbdmjObXcwNY8Z6BZXYutP0u1OsMhV2t5/MtsNwwJwN3qCOnHPFWPh14/uNCv2O1pLKZ8yW5fOM9wfX371wwtmutUW91C10nTlwW8iyfOGHQfNlSK177UPD00scqabDbuACywu0as3fPXH4Y+le1ClBw5ZRvc45X5rxZ9T6TfWOr2K3dlKJIzwR/Eh9COxqwYV+leJ/DzWL/T9Zik0PQYRpsxC3CzazB5hX+8oLjkehHNe5ROsq7o2Vx6qc/yrwsRQ9lKy2OyE7o858b/Dm41y9urq11K2QXCbZLee1DI3vkEEH3ryzxD8JPE1qj+Tpkk6Y4awv8f+OyD9M19NEH0pp+lbUMfVoqyMqlCM9T4a1/wpe6Y5/tO2mtwP+gnpTBf+/kec/XNbHw/+GOpeIZEvj4asptOHzfaFLx+Z6BA3J+tfZM0MMoKywo4PUMuc0yOCGOMRxxrGg6KowBXRUzSUlorMzWFS3Z84L4O0+w1i20W7xb3dxEzxRTMS7xofmCE9hkcV6FoOhJZ26JHH8qjAyK2/iX4Yj1e0tdRtxs1LS5vtFnKOo4wyH/ZYdfpW14bltNT0mC5Vcb1BIIwwPcH3B4/CvJxMpVp80md1CTox5YmRHbMvAUL+FNntQ0Tho1bg8ke1daunpn5ZXX8jU8OnRlSs0pYH0jUViqbNHiJdzyKKz1O1BEGpFVznZ0B/CtXTm8R3ebW3mVweqeSD+vau2HgzSzfi6knupVHSMsAv41tQ21raRlbaGOFep2jFVCk0xSr90eK+NNFuNJ0S20BYbci5hlluVUEhTkbFH/j2f0rzSy0/XNPDxWceqW0UrDGbhJI1zxnaBnHHoK6n42anrT+Nl1PSJZI4YIRESPmQ8k/MDx6U7wR4nm1+zLX9v5rxOYI2g6MB1HzHA68eteu6EaVCMrrX7z5yWP8AaYudNp3X3FfRLa+htJ77WppZxGhY5XaqKvJOQBnpXy18RNftdb8d6lrenEfYLq5VkbaUK4XC843LxwcdSM819MfF7xbJ4b8KXklrp7lSkkTfaflKHHB2jqDn1FfHO6MfKzRBcFi3zHcxHQjjoc8j9a56q5YrzO7Cy55S02Ois8WV5NaRXFxJcRQuXyWCiSM7o2jIBOO43AdeetLd6qzW9sYbiaK4AmVLma4bcYnX5lG35VAYvx331gw3DeazhwZZUCqwA4fjA9uKY94piBjmEciRLEQyffBJ3dOOOPrXPzHbY0tQuI90M8zxO4iiCxvGXK7Vxt6AAHuMH61TiLTlmuFUTYzGrgxqNrfNGAB82c9OKrys0ki7GkuJHZ1xsLKxJH3D15H41ZA8lBd+XJbo8hdDHKG8pQeQFY7gwbbznOKLhYmPkooRbaOMTHD8ndJh8r5eRuQEHbnnoc1OtvFBADc2KbGUlVNyTMNrMrAAfdOSCQR0GR1p0cjM43wz2/2uKKKblZmkDfMXVW5+ZgCMHg5HelguRbwRy2Wy0klQQs6newlUnLEnmMMDyFzkZFNCLwuGMCy3lzJvKgAzDIcAY+R0/wBW2NoOeoIzmszxLNmG3hRC2d0nzlWYdh86/e4A/WtC0+0QxQNASWeMqrR3CEyRjbmIpg88HGR3GelTWt9ptwjJqzQsqnbulIDnjGcr/OictBxWpxDI0T7cEBulLtb+9W14gh0KLYuk6pPd/MfMSSPCqO21u/5Vk/L/AM9UrFFH0dq+o2mnWj3V7cJBCvVnP6D1NeV+KPHF9qzPaaOJLS0PBl6SSD2/uj9awtQutV8QXv2rUp2kx9xBwkY9FFW7a1WFflHPrWCikaXuVLHT1UbpBk9fr9a90/Ze1bRdL13UbK9gvZb2+gCW6wDKFUyzZ568DH414+q8iu0+Dd9Z6Z8QtNvrxpR5RfyVQ43ylSFVj2BJxVxepMlofRGu+IPCtqdsmg6nc3L/AOrie23M30HU1lSWek3CmT/hDL7c5yWkgUMfwzx+VaWnyajch9WvpI9IjO5px/y0kA9WPoPwrhfiR8aR4fnGl6FojvcMM77mTBx2ZgOeew4rWUbmEWa8/huzunO3wrd2wHdnSP8A9mz+lcT4q/4R3QQzXeom1cdIl1EO5+iqCa848WfEnxZrgaG91aSGJutvbfIv6c/ma4a5kkkJb5iSeccn8TR7EtTO+1Dx5pasRatrLgdC8qgfrWPceOlb/l2uiPeRf8K49oZD1wn6mmtB9TR7JD5z0HwXfTeMfFVj4d0+NYLi8fYstxcBUUAZJOBz06d+lexX3wPtINPll1XxDeWjRHEkhjjiUD1G/OfXqDXzz8OSsfjKwja0lufOfydsWdybuC49cDJI9K9x0z4Ot4m17U7VPEE0K2W1iJIcmTIONo3+3f1pShFLcE22e+fs+2nhiy8B/YPCk4uobW5aG7u3X5riYAEuT3BBGOwHFcx8W/FDeH/HstndWks8EtrHNGYnAPIYHg+6Hv3rpfgz4N0fwno6Wuk3l950pWe4M5wZDjBUr046VyH7UGms2veGtUaRo7R99rcNtBHXcOo4PXmsKjaT5TooKDqJTV0/O34nPt8SbWBvMt9HuS6Y/wBdMijG7GeCehFekfs/+PtY8Q+JdUt7ixj+zraLJDHC2MEPhvmb7x59q8ZsfCdrqFvqGoG8+xWdlGWkuZ0XYvccjByccf8A161v2QdSlj8eXBmmMiPZujbmycZyP5VjhK3O276HXmGHp0H7JQtLve/5WPrpdRbH7yxu4/8AgIb/ANBJpn9rWIbbLIYyegljZc/mKiXULVuFlGfSle8XGNuR716HMjy+Vll7i0YA7kC+pGKa1xpvaaEn/roP8aoSNHICPLVc/wB3g/pUD2TSH5J5x7Nhx/48DRzIdma3mW5HyYP0OaTIboDWOdKuCcrHp8n/AF0typ/NT/SpYtInZw0kptgB0tpnHP40hlTU9YK3EljYgvcg7WbHEf8A9erOjad9mXzZCXmbkseauWWj2doxeNCWJJLMcknuT71ZuYpGh2wuEfIPOcEZ5HHNTZlXIvOQAkFmABOQpI4681T1iDUr+yiGj6lDaB2DPKYt5ZO4XkYJ557VehttqlVjjhVjlgnJb8asQRp5YEW3YOBt6CnYRxvi/SVvtLTSFtTqVwzBo1aElUORl2lY5X8Gz6Cqdl8NNHtmSTVNSv7iFhl7Oa53Qb/YkbyPYkiu8a4j+7bqblh1EbLgfUk1lalr91pytJd6FfG1H35rUrPsHqUU78fQGlKEZboanJbMWyfR9LtZINNswYYFyUso1cDj+6vOfwqnqutahJBHc6LZR6lZklJjbTjzUPHIBxyOcqeauXOnabrMMN15PJUPDcQkxSqDyCGGGH0/MVXDaDoj/aNQ1K3N5t2vPMyCaRewbYBux64q4xb0ihN92aELTThd0MsfHPmEZ/QmpzGsYG7knoB1NYtp4y0G8vBa293tJ4EkiFUJ9Mn+uK3WMcEZkYkju3UmnKnKHxISknsMEcjH5jsHoOv515h8cvCJu9LbxNpEHmXdquLpEGTLEP4vqv8AL6V6UJ5ZEaZlWC2CsSWPzEdiDnA/Go4eIT9jhVEwQXnzg/h3p0qjpzUkEldHxpNqhxlWA+lZlzqr5PzLj/er3ex0/wAAT3IW+8OeF7W7lmKyRSyz/uySedrEDGfTiuik8PeHdEiC3fgfwmJm/wBVIQNkh7feX/GvbeM6KJz+zR8p3Oq5H3hnP96qj30zchWIPTAzmvop/iBpVlrI0218B6HPIzFUFo0aKT6Z2dRiupj+JmiLM9rq9rpmkSIiNLa3G0sm5cg44yMUSxVZfZ/EcYRZ8v8Ahy71K41i0s2kEUUjhM3DFIgD/ebsPftXqEVyU1A6XZKsF2qlobrT755IJ8Y4BPGR3Nek6V8Q/hprV81u1lphlUEBmtEwR7EjpWxc6h4Ds3jW1sbBZQnmRCGNQuG6lccfXFZyxdS+sWJ0Uzg/Cuo+KJta/sdvEksN2rDMUk7NvXqdvYnGeBmvXtQ15LXTjcWNrNqYjBVmjdQAw6hiTwfwriY73wrb3japDpMVrdxnd58YAb5uM5Hr0rnfG+reYv8AaNl9vtbyRdq3Ud0Yz7bsDDD65rGpF4ia0sVCPs09Sl4x+NHijS9St4ZdIttNtmbdKFPnSMmf4Wzjn6cV6Bo/i65uNGi1yOdZLOVVJiuQEK5/2h0P1FfMtzour6pqkkcLz+ILlVaY28cnzAZ+bG4gdSP8Kr2t9rVnq1vpt54ajgSJiBYXLSIzsTwz5IHQdgBVVqEL+zgtUKEnuz33xX8ZlS8t9I8OeHX1S+nOJJZZ1S1h55DSDPP5VsfDy+1G28V61ot3Z3CQCRbq1mMZ8t45RnAboSGBzj1rnPCGpadrvhea60HT7fS7q3lCT2Mt4gjJ4ycEYIPYj8xV7V/EWh+GolmstWmsbh+Ra2zrMm7H8Sg4xnviuP6rKTstzX2iR7BDmrkS8V4v4R+MF5f3sVleaHHNJJ9028u0keu1v8a9n0+f7TapMsbx7hna45FZ1KMqT5ZApqSuiVuB71znxB1L+zdBZI3Cz3J8tcnov8R/L+ddSkQ6tzXnfxJmjn15LdgrC3iA57E8n+lQ5pCs5bHkvimGTULG5srC6WO6miIDMTjkcnjnH51wfgPwx4q8MXzzZtZVaNkURz7lJOCGwR6gele6w6Tpc+7zrON93Xkj+tW7Hw3oNuweHTo0Izgh2/xrOpXhNp63RzfUJOXM7Hgup+A/EnjRry38W6lLb2ksTGCOGTO1xjYT2IB6ivmvxh4Z1jwprcuk61ay208efLJO4SoRwyHup9R0zzzX6PxaPpDH5rUH/gbf41R8T/DrwR4qso7TX9Chvoo23x75HDIfVWBBH4HmpdVyd2zehhlQhyo/NgEeWSyRyhsYLNhhgj0P4VZSaSNt32gI8ZA2rFuwMEH646fjX3vJ+zr8HpB/yKzJxt+S/nHH/fdVb79mv4VzWckFppd9aSmJ0ikS/kOwsOuCeeecGnzG1j4OPEMcwURK+VXrtDDHKnOc+tXZoovtA8i3MzHdtZJej87SrH76jbnOB1xRr1leaXrF/Y36hbyCeSCdpAMeYhw4Ax6gYPFOtobeaFomktZCHAVvNZTlgzfIvbsOeNwHY1SYmiOCSPzGnm8ySOUq2XjCBmBy4DD7nU8j8qdPMgQkpHJhdoTeHwoIyVZehyDyexp0kYjEisJXl5WUZbDHsMjo2N2QePlOKfNEVvJ4sszKu5iiYWMYXLjYSOoA7jBzVXESNdI7tMY1kiPLi4jwY2I4+ccknB69cVzalftW4DKFug9Kv6teNcJEm4ucfNIw+duBwTnkDGB7VVstqzhjGX4PA9ccGk2CHTBcuyrgDgetVvm/vVcv23NuVGUFVzkd8c1X21IzuERVXCgAU8LVhY/9inBBx8tYmlyFV5qaBX81BCG8wkbdvXPbHvW/4Q8H6/4su5bbQNLkuzCu+d9wSKFfV3YhVH1Nbmi22leBfE9jqusatYahcWVwGfT7D/SX6dSw+QYz/e6ipldK6GrNnqviTWNTtPh3Pfalbm11mHTftHlTIG2yIowSOh5wce4FfLmsatdXtxK99dfaLydzPKwxwW689vp2r6Z+KPirw54u+H2r3GgajbvqJsXjWG4YwyFDgsMHuMZHrXyY0bCFVHDY+Zjx+tdOHqe0je2pzVKfJKxI7xqxU4Y91T+pp4O5eF2j0FU4dsbEKDMwPJx8o/xq3EWf7xrdEDCuaI0ywUAsx6ADvSt8hO4ivo/9k/4Srqc0XxA8SW4+wW7FtNglXiZx/wAtiP7o7ep57VEpKJcU2XfhD8KtR8M6PZTz2Cv4p8QYRY24NjbHkj2Zv4j2HFe2aH4Qt9K8W6rq/nKfN2wxIDnaiYGfqSM1n6VceIPEnjqW+0a2njgiUp9pf5UjVTyAe5OQeOufau3s9NaKL95ISepPqa53dlGVf2/lS+dbSLAysZM5Iyfx4qj8QtF0/wAS+Hol1W2nmSFxIDB83lvjGSO68nPFdTNpkdxAVkkIGcDHUVR03S7nSr3eL1poy2NhGAVPbFLldhqSZ4vqXhTw/b28cU91LErgbI0Bwyjpxg56V3Hw78KaXotjLqOjWawSXGA4MR3uB0JZvuj/AGRXqxtYid2xc+oHNNazjY4yc+9Yxw6jsjV1HLeRy8S3xPz7VH1rStDJGRmdsemOK0v7PVT9xT+NR3NtwgWLGG52+mKahJF2jbcmt7hcDco+oq/DKjfdIrJEOP4SKkXK1opNGWhseZ7UebWdHcuvfI9+anW6Rh8y4+lWppisWRKCa8/+OXxUsPhfoNteS6ZPqd9eOUtbdDsQ4+8Xf+Ec/U13kbRkfKQTXC/GzwXB428JS2LqpuYQXt2PZsdPx4qlqJmR8CPjho/xMa5025sk0jWIsulsZd6zxeqMQMkdx+Prj1G7Fq0GxWkjC5YfZ5ChyeT90jP41+dSaJqmg66l3by3Ni1tdlZJYciW2dGxv/2RuB57Y5619o/DzxBf3Wh2kes3EdxqKwqZpUUKswP3ZFwSMEeh65HHSpnPktc2hRlODqJaIzdd8cWlnqRgS3m1OJWKypfWywzxkf3ZEwevYr+NZknxM1qJHjsY0gjLZUzu07p7Bm/rmu78VeFNN8T2/ncW98F+S4UdfZh3H6ivLdT8KX1jcmzv4NpByrA8N7qa9rBrC1I7a+ZwVnUi/IXUPF+t3isb3VbuUDG6ONtoAPcquOKqQSySFnCrNGT8rxnJ/HNaOm+GpDKm1CXzhWc5Iz7mupsfBuoMwUQ7h/eB4/Ouxzp0+yOW7l5nK29vI4B2lfY12XhPW9S0tljZnurfAHlux+Uf7J7Vt6d4J2Ya6nRfZRk1tweHdPgXEcZd+Pmk5H5CuOviqMlyvU1p0qt7rQLXULS7eOa6uVUOdkcBU/ePr6nj+dXpIw4ZrqFRGh+RVJOR7joabb2yWFqBDD5sgPVQM5/HoKbG0kbxy306xu/CRqxCg+hPc15LavodyvbU+d/GnhXVtT8W62NK0+e4giuWZm4UKrfMoOfY1zd5NrFjbix1631uWCPJtsXLx+Sw7qSCCPpivoTxL/wlUOrzTaTaWcumSMJJ1mcI5KqAcMeBkAY+lcN4g0Px94pl8uTTs6Mzqwt0uYhx32sRkV61LEKSSlYwlG2x5RoOo6Patth8JyapqT5B865dsepCoAc+9T3nhKb4ka5deI7iLUdHtVSG23QWjXUSFFCnJLBgMDPfFdhcfCvxKs6LpujT2oU/vHa8jdmHOCvQDj3rpF8F/Ebw1pEMfhbW5JkkO+a2lRAY3I56kqefQ1rUnTa92SuJJ32OVg/Zt8QWiMNO8c2ipIOf9Fddw/BjU9t8D/Hmn2U1rb+JdLmEowxbzBn8xXuXgabWpfC1l/wkdr9m1VFMdwvy4Yg4DDbxgjBraNee8XVi7XNlBHy5D8C/iLZM7Wmv28Zb7wiuHCn8MVC/wZ+KEZbyNXgGeSGuXKn/AIDtxX1RSGqWPqkumj5m+GHwg8Z+FfG9trV9cWUkBWRJ1jdssGHptA64Ne8z6NpusWC22sabb3aqMATICV+h6j8K3iKaVrmq1pVJ873NIxSjY8yk+Dvhi31U6lpqlCx+e2uszREdwOQRx6k1xPj9PhV4EvJYtQWKXV/KMtvpdsrkucjC5OQvJ7npXv8AIhY8V4T4d+DesXXxD1DxJ4vkW7AupHs0M3mJsLZBA/h9cetN4mo1uCgiv8EfAF9qGvf8Jv4ghWC7lz9ktUGEt4z0AH0/xr6QtYxHCqAdBVHSrKO2iVFUAAdq1UXArJX3YpdhJpEhgeaRtqIpZj6AV87eM/iTpumm91fULDUJQJvmjhh3PgtgYBwDx717Z8SGlTwLq/kuUkNuVVh1GSB/WvD/AA7qbMrRyRIZlIDqxwM+v0NTLYqnG5i2Xx/+G/C3L6rZt3E1gePyJrZtPjV8LbrGzxRbxH0mglT+a1d1W80xZhb6hoVmzMuUM4UK/sCVxXHa1e+B4bkwar8OrLf67I/m9wdorONGc3ojRyUdzr7j4ufDO1WN5PGGnsHzjyd8mPrtBx+Nami/FH4e6o6x2PjPSi56JJceUfyfFeUSWnwjupNtx8PjAW7o2zj2wRWvofwj+EnihXFjpl7aTKMmL7WwOPUcnNazwlWnHmlHQyVeEnZM9zt7gSxLLDOskbDKujBlI9iOtSNcSqODk+9cl8Ofh/o/gSwnstFmvjbzOJGS4n3hSB/D2FdYycelc6NXY+bPjv8AAe+8ReJdT8Z+G7u3F/dETSadLENssgXaxVycAtjOCMZ7ivle80/WNNu5bO7s5YZoJDDJFPHtKNjJU56HHb8q/TaWP2ryX47fBzSviBYte2nl2OvxL+6ucYScAcJKB1Ho3VfccVopENHw/G9w4VhsQBCUYMEJ2n9W5780yOVVG1vNUgjzFRsAjHJz2P6Vo+I/DmreHNXm0nXLB7K9gfEqSkbWwRg8fwkHqOtY93KC524UknhTwM+lVcRFcyvNctK7bmzyfWpbV9rFuODVcdMVJbFQxEjED2p3EXbyYXDyOIkiB6IucD6Zqju9hVgtBsOJDuxxxVT/AD1pDR6YvSremWkl9f29nCDvmkVBxnqetVgR25q7pM8ltqUFwG2lG6jtkEf1qFa4PY6Txh46XUtHi8IeGbY6T4XsmG6JT++v5h1mnYfeJ7L0FcggAG1V2j2qppQUJIo6I5WrpPpRPcIbDZI1kiZHyAwxkda57VNEuEIlt3a4UdVbqP8AGujGaeinNEJuI5RTODkMgG3btIPPFIrsgG9sMei967i90u1vB+8TEg6SL1/+vTPAfwz13xf43ttB09CUmbfNd4ykEQ+859/Qdzit1URlyM95/Y6+FvhXXPBF54q8U6BaatcS37RWX2pS6JGijcducHLE9QelfTN/ZxpoFzY2MMduotXihSNAqp8hCgAcAD0ql4G8Nab4R8L2Hh3R4THZ2ce1M/ec9WZvcnJNb6qB97msm+ZnY3GnHU5LwXfWuneErYwMEge2Vie5yMn+dX7C/S8jZ4lIUHbz1rh2s73SLiXTZopPIikfyG/hKbiRj8DXQeEZiy3ER/hIYUk9Tmqu/Q1tTvpLK1aVBuIxwKrwagt3Fs/jK5H1pviZlXSJvuh2A25OCeR0rm9EkeZm/eqQvBGeRUSqxUlFvVk04Xjc9Jt51+zxM7YYxhiP61PG6sflOT1qtpjB7CE9Plx+VWh1rdGT3FPWjrSCnCmIBGp7VBeNHFExbOBwcdST0Ue5qaeaKC3kmklSKONSzu5wqAdSa8i8RfHDwLpd25a8uL4xkrGltHke7FmIGT7ZrhxVeKfs09TtwuHlU962h6ZDHJlpJW+d+qjog7AU8qc14gP2mPCe8D+xdREZ/i81K3dH+Pvw/wBQIWae9smP/PSEMB+Kkn9KiNWlFWubzw1Vu6ieo/MORQ00gGD8w96x9F8XeGdcUHS9bsbkkfcEoD/98nmtZzW0Zp6pmEoNaNHlfxm8HyXdr/wkfhuNbfWrPc5TZmO7Qj54pB/EGHBB69PSvMfh74xt9OudO0tLyK0srmd/sazsWfT5h/rLSTn/AFZyCremD1Br6Vu1V0IIyCK+Xv2lfBzaGt14o0q03w3GEu4wpKqT92XjoQec9s+hNVJqorPc1wtd4ad7Xi913/4PY+lfDOrR3UPynDIxSRCclGHUH/HuMGuhmhtr2ER3MSyL1GRyD6ivh/8AZfuvG954xm+wX19HpTRFruQjdGzAYjxuBG7P6Zr600m/8TRKFmWzugO7KY2P5HH6UoVOR2uKpGM7uK0OxsrGytQPJt0B9SMn8zVwNXNL4gaPi806eL3jIcf0qN/G3haGQR3Wu2dpITjZcyCM5/4FWzqdWzGMP5UdVuFG6qNpcw3cImtJoriI9HicOp/EVLlqdxWLHHPSk2qw2uAw9xUO5qUOaYBcW0MxPnZaPGPLP3frUdzFcTbYFWJYP4m3NuI9sYIPvUu40bqBCafZ2un2iWlnCsMCDCovQVOai3Um6gCWioi9JvNAEtIaj8yk8ygB5pKTORTSaAHDrUsYqt5jA+tWouQDTQE8dWE6VAlTL0qiWc18UZ/K8ITxd55EjH55P8q8T1LTZo9uoWa5ljHzp/fXuKt/tf8AiR4J9C0GzuJIpoma9laNypXPyJyP+BH8q8x8O/ErW9PVYr9ItSg/6afLJj/eHX8QawnLU+qy/hjF4vCLEUra9Nn/AJHouo69arpcI1ATGwnBVpUhMpjk7AqASMgHn1H0rntSOmXmoWmi3GtaZfJex4tpVIjkTgkbucdiOgOcCjRvHmhQ6mtzDM1okjfvIbgYAPseh/Suf+I/iTVrPWG+3+EdFv7Nv3lnfGFhvTjHzBvvDuK6sM+Z2PGzDL6+E/jQa9R9/wCFdXsNWsobp2aw88KzlCCiE4zyOcdcdau22oabpOqrd6drixIkxVAgZ2Qjv05U+/0zXO+Dtc1jxXrMtrcz+XCy4it4srEjHuF6ZwKoa1pF9pd4I7m3kQbjhmUgH8TXs0pc0vZzkeBVpNLmSPpnwp4s0/WrSEecjXJX5wikKT7Z5/CuiVkc4U8+h4NfMXhC8vbe7VbVjuIJK7sA4Gfz9K+gfBeuw6zpcUVwR9rVAzqwwXH94f8A1q8vG4L2L5o7HTQruekjcdKgkj4pWm+z3MUTMWilbYuTyjYyOe4OPw/lZdAa86x03PL/AIyfDDRPiJo32e9UWupQKfsd+i5eIn+E/wB5D3X8Rg18L+PvB2u+CPEMui69amGdfmjkXmOdOzo3cfqOhr9MniHcVx3xM8AeHvHmgvpOuWu7GWt7hAPMt3/vKf5joapSFY/N8dOaXtXpPxL+FupeCNcbT9SjbynJNrdxj93OvqM9D6r1H61x0mgzf8s5UYe4xUe3hezZr9Xm1damKaKt3NlNbzeXONoxkMOQag8g+9aKSexPsp9j05cD0pd2OeTiri26g8LUjQjY3y9jSS1M7mHpi5luQqn/AFh4rRSBj2qPw8oe7vNw43gn9a2zGp4UYHvTktQTM4W+BzSpFz61oGIswwpxSLFg/dNJIdw0nTbrUtQgsbGBp7mdxHHGo5ZjX2H8JPA1p4I8OrajZJqNwA95OB95uyj/AGR/9euS/Z/+HY0GxXxJq8GNUuk/cRsObeM/+zH9BXr68VDYy0uV6ZH0pSx/v81VPzHJyfqaUADooH0p8xq6kX0KOr6Da37PP591BLJ954ZSufcjpn8K5PwzJJa6tdW5yRhl59Qa6/V7q6s7dJ4F3xgkSArkD0P86858QW2oXHiK+WwlaGMSby+/YqhgD1/Gqq6RUkYOpKT5ZPRHT+JE+3af5TSBRuxlScjNchfpe6NHbQ6WYme4kYTzSsP3YCkg4JyfmxnGTVnRoBbzOrar9rlK8opJUe+c1c1KzhvI1EyLIoBG1unJBz+GK41ThKoqrXvI1hb4Xsdj4EmZ/DNr5szSyDcGdhgsc8nHb6Vvqy46j8647wfcwx2U0PmDEUmPpkVY8TeLNO8P6VNqF5KWjjHCLyzn0FdMq6gryYlQU5WR1YdB/Gv51j694p8P6LEzahq1lFIB8sTTLvY+mM5r5i8VfEj4hePtTm0zw6r6fYglWWBtgA/25Op+g/Ks1fhLqsVnNrGta9I8sKmYrCvUjnktyefauGeYSafIvmday6EWlORofG34qap4mkOkWTG300PgRRtgzt6v6gdh0rq/hbeeANK0q3afwipvSo8y8nC3TM3qNwG0ewFeB6vPsuxg7pTgJGvLHPXA/Ctbw34sksgnng7P7rcGvHdWtB88dW+571PCUZU+VqyR9YyeMPCAtt8t1ZRRY6Sw7QPrkYFeSajdeCPG/iG9l1C70TRtMspzFbJbxQR3F2R1lZyMhT2xWf4c8TaJfMFeZAT/AA7hW5N4e8IalMJZdPspZM5DMgBpVMxqOyqw08h0MHTo3lTl73R72MDxL4U8EW0Jk0PxZ5M+3eiyHzUOP9qMZB/P6VhW/jDxv4Tu/sdvq006KAyhJxLGy+2fl/A4PqK6Txr4X8M6do0l49rJG2f3awSMMn8D/SvMf7Pvrq5Fw91NZW5bcRLtJ2/Qcj8q51iHJ80Fy/ee3Rp4WpBQrycvNpf199z1PR/j1qkJVNYs7dx6yIYifxHH6V1tt8X/AA3qVpun0y4L45RSkiH8Tj+VeDXOoabAPIB+2zZA2nOD+FV9mpzo/wBjtRCmeVgTAz+HBP511UsXiPT8TzMVlmClL9xqvuX3ntk/xk0XTWxa+HmVFOMeeqj8lBrnvEH7Q2o48rR9MsbNjwGlYyuT7DgV5Lb2t6Lk/aIElkXqrkkfjXSDWpLbRmt7i1tlIG2LdEpdfcMOlbuvNK7d/Q8+eDhF8vLb1uap+LHizULdtP1vX/sUFzOsZl8raY89fuDO3vXSWPw90HW7UTWutyauH+9Okny5/wB0cj8TXF/D9fh5rsP2XX/tEN4C26ZyVGSexB6Yx1H1qxcafqHgPW01DwvrH2uwdvleNwxXuFdRwVNae6velq/yOd3+GOi/M9a8IfCmz0UrdaffX0E3UGG6eP8ARSK9AtL7xNpqBWvftiDtcpuP/fQwf1ritI+K/h1dAt7vVPOtr1lxLbRxliGHXBPGD1FY+q/HixjfydM0G4u2OdvmSYJ/4CoJrtp4yCVrnDPCVZPY9di8a+TxqOmSp6tA24fkcGtGz8XeGbt0jTWLaGZzhYp28pyfQBsZ/CvnLUPiL8QNYBFj4bg0+M9JJYtnH1lIH6Vz0mjy6ldLdeMvFVmEzlre3kMsmPT5RtX8K0eOj0/HQlYKXV/dqfZgHFLivnnSfiPZ6IIodJ12UWyAKIJomaMAcAYPT8K9K8KfEzStYQLI0Jk7m3k3fmp+YfrXTCvTnpGSOedCpBXlFnd0VBZ3treJvtZ45R/snkfUVMa2MgNJ2paaaLgKMd6Q4pCaTdzRcAJ7CkNLQBQAqL61bi6VXWp4+lUhMsLUm4Ku5iAAMknsKiWuH+Nviq38M+EVhkY+fq04sYgGIIDg72yOmFz+YolJRi5MUU5Ox8sfGnXz4t+IuqapHKfs3meTb+nlp8qn8cE/jXLRLIiqqKZPXJ6V6fd6N4d0HXbG4uNJhkgZSsiSEyRoT91sMT2B69Kj+IHguSHUUv8AQ7EGyuIwxjhHCN3wPQjB4968xYqEpn6tkuf4SKjh2uRJJJt9v63PNpoxIPLdPvdhzXp/wX8UQbx4R1/bNA//AB7GTkMB/AfcdvUfSvMrzULezu3tpg4dCQ/HQ+ldj8NtH8M+IrxZ77xFa2s0LhobbzfKldgeCCcfpzXTGtDZM9/PaeFrYGTr6q2lldnpGu6HouieMtJXR9Ot7QybpZjCuC+TgZ/X867ppNEvmksNQ+zTyRALJHIASmfX0rEm0ttQnluY2U3ttAbcA/xBhwR6H/GqGoaxBY6W2hx6vosboGaW3DSAhx3bcg5OfU05za95s/Io0YV+WnDdF8eC/CsMrzWdm6c/dA3p+HcfnW9pmiWdn5NzbQ2gdV/dMsTAqP8AvqvM/DF1qC29xqF39tS3myIbqzcskUucDOM4HPQ9a7TwvqmrLaXMepNFdJFKViuo0KiRcBskevPtVqvOatdnPicE6N27aHQ6XBNda5LNcTGaK1ACDaAA59APQVv7aoaQv2exQHG9/nf6mrvmcdRQ2cMVYVlFV5YhU27n7wNHBHFSM5rxj4X0nxRos2kazaLc20vTs0bdnU9mHrXyR8S/hXrPgvUW3EXelu3+j3nChv8AZYdm9u/UV9sOvtWX4g0XTde0m40vVrOK7s7lCksUgyGH9D6EcisalJTN6Nd02fnb4hFssPkyMC4ORg9MVgeev90V7P8AGv4S638MtSGuaGH1Lw+ZcxySRCU2xP8AyzlBHIPQN0PQ4Ncp/wAJnJ/0Tbwr/wCCtv8A4qqpw5FZG8q3O72N1EzUyRg/yqFJAtTLLxmuux5lzF8NDF/eI3Uf0JFbjBT1rE0z5PEOoL/00fH/AH2a2SeaGgQ78SK9h/Z++H/9sXaeJtYiY6dbv/osTjieQH73+6P1P0rjvhN4JufGviEW5V49NtyHvJh2X+4P9o//AF6+trC0trGyhs7OFYbeFAkUajAVR0FZSl0LSLFLmkFLUDHZpQRTRTZDhaAJ4JB5hjDKCR0PeuR8Z6Pb3V+txJf+RCyDMfGwkdznGT9aueIoJrmyP2fPnxsJI/mKncPQ9q848a+INJ1kx213JLZ3dopXZdDLrzzyV9e9KpVtGzQowu9zct49DtJwIdWSWY5VI48Nk+nGamuruGFMM4z2Hc1xOk6vptkgWa8if+4IlZmP5VQtLrU9W1IQ6VZXIVmINzcoQFH+71NcsKjvojpVoLXU9I8O2k6l5JZIgs2JQobLKD0LemeawPjJYveeG0WylVp4pN4U9G4xiuqs9CurSxgZWadpIkV5Nu3JUYpt5oMl3E0c2MGprxVS8WtCqNSUXz31PFvCOparotiI4tNiZdxYjyGJJPXkda2NU8Xa7d6ZcwNojC3aMiRhbycL35PFeg23hVbRyVbI9KvS2EbWrwSwkqwKn6VxrAz259DteNg3fkVz5gsf7GutTlvLTTnvZ4ECvlDIIwT3HT8avtZzXyHyvDzOD02Q7f5V0fgmODwz8VPst2vlwXe6xdsYG7OYyfqRj6MPWvV9YhsRbzxqhj3Iy7lHIyMZFZU8OpQ5k2dNXFOMkrHzPPNpOn3Ra40xBIp6OCQD9AaS18UW8TtHpsU5YtnZGHKg+3OBXcav4V3kgaOLtl/5aLgn8jzWcJNV0qMR2vh0hE6D7E39OtZRjzaVEzd1dP3bRUtf+Eq1YbmRrKIj5Wnbn8AKdc+B9WurSa4e+Ep4A2AgA+uKdceLPECLn/hHmwOoNvIKig8e+JonEcPhpl3HhRDKMmupQoxjojGM67luZOnaJPpeoT+YlvN5EJmfKHIx/CD6nnr6V1OnW1m8um6vLFP9mQiUxoSMoe+On+fykgg1hjqC362dvZX3zSMQTOcrgqBnCjr1/KozfWQX+zbMHy7e3KjJzgDp+teNPEpyjKD1PfrUYpSj8vXTX8Td1u78P30TzW+lec2391JI+G9uRzj8a8q1edpme4W48lIJQsmOXBz0rXXVmihWCNS8n8IFWrPwuq3ca63Iixam3nybj8sZX1rqXtH+8qd1+ZhQcL+yi29G0r31SZlRx6deadFcWuhi6uJJPL3QblkBHf5Tg++fWrmuW+raLokl9cWy2aqAIYSdzyMegyOnc59q6rwbp2n32qyQ2yyQWiIREYV27uetYnjWH+0vFkeg6YzzpFIIULkndIfvN+HT8DWtNKSvLXXT0ObHT5avLFWdlf1tr/XcoeAPC+qeM7KS9kvI7FUk2eW+47/oRXf6V8J7q1O6HV7eBiPvRW7FvzyK9I+HPha10XSobeONSEUZOOrdzXax2kB/5Z4/CvQhhoSWqPDnjKiejPH7T4VQykG81i+nJ67UVB+ua17T4Y+GLeQGazkuSBz5szHP5EV6d9jj7AinLYxdSCa3jhaS+yc8sXWlvI4FvAXg54zH/wAI9AOMZUsp/MGsLWPhLbnF14cvJbO4T5lilfcpPs3Va9ceziPG2oms4xwMj8acsPSkrNBHE1Yu6Z494U8V6rpeqf2H4o82C5jfy1um+VkPYOR1B4w3v9DXrFn4i1azby7pFu0/2uH/AD71xvxa8Px3OiNqflhpbYct3Kdwfz4/H1p/wy1p9S8KQJeHzZ7SRrV3PVguNp/75I/Ks6GInSqujN36p+RrWoxq01WgrdGj1DTte0+9wokMEp/glGPyPQ1p9q5GGxt7mIEAZqa2Go6f/wAe8xeP/nm/zL/9avTjNM85po6Y9aTHNZlvrkP3byF7dv7wG5f8a0oZoZ08yGRJF9VOasQ6lpaTvSGPWp46gXrUy1SEyYGvnf49ajD4uS4WxuI5k024CRBHBwy5yeOmT/Ku9/aP8cP4F+FWq6hZyhNVuYmt7Edw5GGf/gIJP1xXw58I76S28faY7SMFnm8uQ5++GBGD684rDFRcqbsy6LSlqfUV5ptr4g8Fw3RUCV7cLu9x/gRmtmyV7/wHDJYjbdWqcxE5+ZeGX+deIav8X7rwve3fhWx0m0vba1nO+WWVgxyei46Y6c55BrqPFHxE1Lwl4Xg1/wAPW0E0WseW4a4BZbcsvJ2jGSeB9Qa8OOGqJrzPQjVinfseR6hby3N3NLIxaVpGMgPXdnn9az59MmI+Vtp+hqe3159W12a5vktrea6YmRYhsj3+oBJxn06V0EVsy/ekiUe7U5xnSlaR+x5bjaGY4ZVKfz8md38OvEcmi6LY6XeXTWl3Cu5JZGKq6v8AMPmPA69G4Ixg16ENdh1BAur6bY6goGFlIAOPZxlfyIrjbXXtB1bwfY6bf2cUuoWEXlksMMyA8MjDnGMZU9CCe9J4d8M6fdalFJpetXell13MIVZweOMqpVv0NenCs+VJq6PzbMsFT+sTlPmpzu+l16prXU7rT4fDdrO09naX9l5ihZVhfekig52sATkVd1zxR4f0zRy37yGF5BGoWI53NxnBxnp61yf/AAjPjN7jybHxBpepRnqzqgkXPTKyKp/WvM/GEutwalNpmoTWzSW7YkEeNqt3AxxVVK8acLxROX5LLMa6jOspLrZ3dvmj3e21q4RQVj1plI4fyyf031aj8USRNiSa8A/6a2b/APspNcZ8HPHDXVnHoOpSqbuEYhcn/WoP6j9eteo7fMGduQfatKeIU43R4OYZfVwNeVGqtV+K7mSnjODo1xaj2eORD+qmp7fxnpszY+1Wqn3lUf8AoQWrotVY8xqfwpH0y2f79vE31UVftPI4rD4de0+4wFvYGPosiH+T1ft7i1k6SS5/3j/iax30HS5P9Zp9s31jFRnw1oh5/s23B9lxRzIDX1n7FLZyW87Bo5FKSRyKCrqexDDBryr/AIQHwD/0DYv+/o/+Lrvx4e0lRgWaYHY8j8qi/wCEY0D/AKA9j/34X/CpbQ1I+O41z83QU/PUZqgtwWX72B6ZpwmLcV0JmdiCzbHiW7/2ix/kf611fhjRNR8Ra3baNpcXmXVw2M9kXux9gK4iC8j/AOEnjhjzLPO/lJGg3MWOABge9faXwQ+H6eDdC+1XyK2tXqhrhuvkr2jH07+pqZysVFHT+BPDGn+EvDsGj2C5CDdNKR80sh6sf89K3gKSlB7ViULnvS00mjPNAD6jfk0uabQIjaMEVWu9IsbuL/SrWGY9MvGG4q6Kf2oAwYfDGiwy+ZHplqrf3hGM1oQWdvAMQwon+6oFXAcUMA3pU2RSATN5AiPQdKgeMHkCnspB45pOaljRVkj4qCSM7ema0DjFRsmallpniXxi8JvcStq1rGS2AJQo5wOjDHPH9Ae1J4H8Xw6nDHpWsuI9RQBUlcjFyOxz03+o79RXsd7ZR3EZSRQQa8m8d/DEymS70mNQxBJi6A+6+h/SuCrSnCTnT+aO6lWhOKhU+TOltdP+YlFBHvU1xZpbxGWZY0QdSxxXlmm+LPFHhi4+y30LXManHlXIIcD/AGWHUYHf1rmvHvxX1CPxMl3NARpBjVBASGK/3mDDqc5ohXlUTjBe92ZUsPGDTm/d7o9X1bWLSNCsKjj+LP8AIVyWra8CpUMceua5nVNejKmRZg0ZUMGzgbSMg/lWCmp6XfZmvNWCRf8APG2UvI344wv868VwxGLl+8en4HtwWHw0fdWv4lrXNakubmKxs28y4uH8uNScfMfes2y87S9LuJb2No7yVijKzA4A78fn+A9RVrVNZsJobGOx0/7NFYu0kJU/OWIwScd+AeueK0/CGmwaxLHeSXAnmY8RHI8sdOQe/FdMcNCL5I/eOWIk6fNZmZ4VvtFi/fTCee4c/wCrSPn866LU49W1WbT5L6wWysZJBb28TZ3MCRkk/SvVLCLR9D06MzfZLcovMkm0H8O9Yumm58ceMbW4s7eT+ydOYlZXXAkf1/lV1481qd7t9DTAV4U268adkk/ebvrbRLbVv5m74V8OwWWY4ohkgAtjpjsPavLvhjbrJ8TWW+yrjzigPTzMnI+o+YD6GvpOw01bdOevc14v8WPBt5o+tnxFpIdIjJ5zPH1gk/vfQ/54rqnScEpWPDp1lNuLe57Ro0CraIBWmka+leUeAPihp1zAlrr7Lp90ML5p/wBS5xnOf4enQ16laXUNzEstvMksZ6MjBh+Yrto1YyWjOGtSnB6os7FpNlAcUM4xnt610XRhZiFRio5FGKzdY8TaDpMbPqGr2cG3qGlBb8hzXnPiv40aTbRvFoVu99Ng7ZJAUjBxwcdT+lYVcRThuzelhqtT4UdB8X9atdK8I3FvIy+feDy40zzju3+fWuU+C8cx0GaVl4nuWcenQD+lcVp2neJ/iBrX27UGl+zt1dxgAeijpXu/hjQotMsIreJNqRqABXDTjKtV9q1ZdDsqyhRpeyi7vqbVim2FfWrS8U1F2in9a9WOiPLeo2RI5Fw6g1WaxVH8y2leF/VTg1apD61am0TYjj1DU7YYljS5Qd/ut+fSrcOu2LcT+Zbt6OuR+YqDdxUckcUg+dAT9K0VRCaZt295aTD91dQv9HFWt6AZLrj1zXGXWkwyAlcZ96ybvRypzsOPY1fMidTzP4u6HqPxE8aX013cf8SeGAWdhAuflXOXkP8AtM36AV5Po3wN8T6N4psbqG8s5LC3ukm3B2EhVWBxtIxnj1r6kt9LWNc7eakFiu6uapOVzaKR8TfGrSH0H4l3om3hLxFnQEcMG68/UGvSvhdZp4z+D8uj3MbYgkktkcjofvqQfbdX0VqHh/TNTh8nULC1u4/7k8SuP1FTaZ4f0rTbf7PY2FvawjokUYVR+AqZe9FLsNOzufAOpWd7aatJpU1pK1/BKYmjGQzMOOB6H1rv7DTvEcNnCl5oN8zBBkqu44xx0619hSaHp0solls7d5OzNGC351ZXTLVQFEKgDoMVNeCqpXPWyfOa2Vzk6eqfRnx43mwANPb3MHpuiYEH8qt6b4uuNPm3Q3bkjH+sjbIx0wwww+oNfXLaZZMPmtom+qiqs/h7RZc+Zpdm/wBYF/wrmWFkvhZ9HLjGlWjbEYdS+f8AwD5pf4na0yypBrEdsZkCMRknH1fJB9+tcxcTx5NxPefM5yX8zJJ9fevq+48EeFpl/eaDp5/7YLWXdfDHwXP97w7YH/tkBRLD1Jbs0w3FmAw9/Z4flv2sfMFtrSW9wktvqLLLGwZGwQVI719I/Cfxp/wkmiq1wrLPFhJGCkI57Mp/p2qOb4Q+BmP/ACAYY/8Acd1/ka6Lw/4V03QrRbPTY3jt1+6rOWx+J5q6NGUHuedn2e4PM6CjGm1NPR+XU3jyMrimfNmnRoyLtHNO+orrPjmMDGl3jHSnfL1pNoNMBpK03j1FOKik2/7P60CPgWGTAYnknp7VNFJmqMRPTtXpPwR8NaLrXiH7b4iu4otMsCrvAeWnY52rj+7xz+XetZTUVdjjFydken/sz/C21haLx5rVigunGdOR05A/56n39Pzr6ErlV8deF4o1jjvlVVGFVYyAAOgFIfH3hkZ/05v+/Zrl9vDubewqdjq880Fq5L/hYPhnP/H6/wD36b/CkPxC8M5/4+5T/wBsm/wo9vDuH1ep2OvBpM+tce3xE8Mj/l6mP/bFqQ/EbwzjH2if/vy1L28O4fV6nY7HNANcZ/wsfwx/z8T/APfk0H4keGf+e1x/35NHt6fcPq9TsdpRmuJ/4WX4ZH/LS5P/AGyNH/CzfDQ6NdH/ALZGj6xT7h9XqdjtqK4Y/E/w4DnF2f8AtlUbfFHw/wBobw/9s/8A69T9Yh3K+r1Ox3ueaO1cAfiloXa1vT/wEUn/AAtLRu1jen8BR9Yp9x/VqnY74rzTCuD7Vwh+KOl9tPu/0prfFDTyeNNuT/wIVPt6fcf1ap2O7NNZVYdK4JvidZ9tLn/FxUbfE23A+XSpfxkFT7eBSw1Tsdhqeh6bqUZjvLKCZT2dAa848Z/CLwxqytE1pLEn+xIetah+JydtJb/v6Kik+JXmf8wkfjL/APWpe2p3uV7CraxwWpfBqK6VYY7+bylwFjKcAAYGcH2qSw+BqLt86/LKOwXFdn/wsQrnbpMX4y//AFqQ/ESbtpkX/fw/4Vm5UeiNVHEdyDRvhNpFooDksO49a1JvhR4XuAMQzwN6xPiqX/CyLwfd063/AO+zS/8ACzNRH3dPts/U1MnRmrSVzWlPFUXzU5WfkzX034SeEraVZbi3uL1hyBcSkr+QxXcWGn2ljAsFnbxQRKMKsa4AFeYH4narniwtPx3U1/ifrJGFsrJfwb/Gqpyo0/hjYVd4vEO9Wbfqz1rbUVzaxzxlJEDKRggjrXkrfEzXyPljsx/2zP8AjUTfErxEehtR/wBsv/r1p9Ygc/1SZreLfhPpepM9xprmwmJzhRlCfp2/CuAuPh34+0ORpNJnZhx81rcGMt9RxXSP8RvEh/5a24+kNRt8QPErD/j4hH/bEVzzVGTvY6YKvFWuc1IfjDH8iyaznp/r+n45qqfDfxV1ckXTXoVuv2i6OPyzXUt478Sn/l7jH/bIVGfG/iQ9L4D6RCs+Sn1ua3qraxl6Z8GNcunV9U1OKEfxLGC5/M13fhn4SeHdLdZZo3vJhzum6Z+lcsfG3iY/8xJx9EX/AApp8Z+Jz/zFJvwUf4VcfZR2iZzjXnvI9qstOt7WMRwxIijoAMCrqrivBj4u8S/9Ba5/AD/Co28V+Iz11a7/ADArdYhLoc7wku57/Sc5xXz4/ijXz11i7/77qJ/Emtd9Zu/+/tV9a8hfUn3PoY0HrXzm3iLVD97Wbn8bj/69Qv4gvf4tZn/G6/8Ar0fWX/KP6n/ePo8lfUUFl5+Zfzr5qk8QTY+bWm/G7/8Ar1A/iFf4tbQfW8H+NH1mX8ofU1/MfTnnRg8uuPrTHnhxzLH+LCvl9vEVr/FrsH43Y/xqF/Emn/xa5bf+BQ/xp/WJ/wApP1SH8x9PvPbY5mh/77FQtNZg5+0wA+7ivmB/E2kD72uWv/gR/wDXqF/FWgr97WrT/v7S9tUf2R/Vqf8AMfUZvbFf+Xy2/wC/gpDqmmj71/aj/tqK+VJPG3hdcq2vWWR/t5qBvHPhXoNbtj9FY/0pKrV/lD6vT/mPq86zpCnnU7Qf9tVpp8QaGud2rWY/7aivkuTx54VB/wCQxGfpE5/pULfEDwqP+YkT9IX/AMKftK38ovYUf5j62fxN4eX/AJjFn/38FRP4u8Nr11m0/wC+q+SG+IfhYf8AL5M30gb/AAqJviN4aB+WS7b6QGn7Sv8Ayh7Gh/MfW0njXwsF51m3z7Zqs/jvwsuf+JtGfopr5Nf4k+Hx0iv2P/XH/wCvULfErR/4bLUW/wC2aj+tHNX/AJQ9lh/5j6yf4g+FB/zECfpG1RH4jeF8/LdSn6RGvk1viXp38Ol37f8AfI/rUTfE23/g0a7P1kUUf7R2Dkw/c+tT8RvDn965b6RUx/iVoH8Md2f+ACvlzw34z1XxHrMGj6NoLzXs+7yo3u1TdgEnk8dAa68aD8TpHaNPCdqrjqrapHkfl+NFsSK2GXU9tk+J2hr/AMut2f8AgI/xqvJ8VNFXpZXn6V423hX4rMfl8MaaPrqi/wCFYPihfHnh3Sp9T1LQ9Le1gcRztbagJWiJOBuUcgZ4pcmJC+FPe2+LGk540+8P4imf8La0r/oG3f5rXywPH+pMoZbC0wf9tqP+E81L/nwtf++2o5MQF8MUoocc7gK6nwLrEOkX0z3PmCGWLadgycg5HH5/nXNqlTJ8telKKkuVnDCbi7o9DvvH+g2kfmS/bdp6bYc/1qu/xH8PrZyXfl3zJGQGHlDPPfrXnWsosmnuxGdmG+oHX9M1gTlltNik7ZFAb3KnB/lXP9SpnR9cqHsA+JehsAVtNRIP+wo/rR/wsrR+1lfn/gK/415Rp8sfkwoxwzfKo9TWiLaT/nmatYKkQ8bVPRf+Fk6T/wBA/UP/AB3/ABpp+JGl/wDQNvv/AB3/ABrzzyH/ALtL9mlxkR/rR9Soi+u1j0A/EjTf+gbffmn+NN/4WRp3/QMvv++k/wAa8/MD5+7+tNaJ1xlaPqVEPrtY9BPxI0/tpd7/AN9J/jTT8SLLJ/4ld5/32tefMpHajy22b8cU/qVHsH12segH4k2vbSbr/v6tMb4kQf8AQIuP+/4H9K8+LqOxoRg7hVzknFH1Kj2D67W7nfn4kp20aX8bgf4Un/Cyj20Vv/An/wCxrzy9nS0kMcgOQccCo476GRiq7sgdxT+p0ewfXK3c9I/4WZJ20Rfxuf8A7Gj/AIWZc5+XRovxnP8AhXnQu4+fvGnrcqxHymn9To9ifrlbuehH4mX/APDo9t+MrUxviXqf8OlWY/4G1cEblB/CT9DQLgf3TT+qUewfW63c7o/EnWO2nWI/76P9ajPxI13PFpYD/gDf41xYlz/D+tLv/wBmn9Wo/wAovrVb+Y7E/EbxD2g08f8AbJv/AIqmn4i+JD/DYD6Qn/4quOaTaOlRm4I/hH50fV6P8ofWa38x2R+IXiY/8tLMfSD/AOvTf+E+8Tn/AJebYfS3WuO+1N/dFAuG7KKr2FL+UXt638x1reO/FH/P9EPpbp/hUbeN/FJ/5iSj6QJ/hXMCV27CnqXPpR7Gl/Khe2q/zHQnxn4oP/MVYfSJP8KafFvidv8AmMTfgq/4Vg5PepF+tP2VL+VB7Wr/ADM2G8U+JT/zGbn8Nv8AhUL+JfEZ/wCY1efg+KoBSRnNHljuTRyU+wc9T+Ytt4h8Qt11q+/CY1Gdc11uus35/wC3hv8AGq7RKPXpUDjB60+WHYXNU7lxtX1hvvatfn/t4f8Axpp1LVG66nen63Df41nysy/xGoGmkx940+WPYnmn3NQ3l8fvX10f+2zf40wz3R63VwfrK3+NZBuJ+0hqNrmf/no1Plj2FeXc2TJMes8p/wCBmmnceruf+BGsY3M3/PR/zpPtMn/PR/zosg17mwV+tIUX+6Kxmnk/56OP+BVG0smf9dJ+dPQLM3fLX+6Pypu1f7o/KsLzJCP9c3/fRpA0p/5aE/8AAqAsbpC+gpp2+1YhkmH8RP401pZcYOaASu7GwxHtVe7cRwO/GQDVE5GnufVxUdwGNnET7ZqOY6HQsr3IrSRY3AdFcHrkcitYG358pww78YxWIvUmrMd3HnaVMY4AwSRSaM0zRdY2GdozUeyP0qsLuMHaJc+1dBF4Z8QSqGTSLoqeQSAP5mpsFzIwv92jAreXwd4lbB/smQD3lQf1qUeCfEnVrGJB/t3CD+tOwrnOcUAjP3a6aPwJ4gkOAtiD6faQf5A1N/wr/W1XdLPp0Y9TMf8A4miwXOUDewo3/wCyK6tfAt9uCtqmmqT0+Zj/AEqyfh9fRoWl1SyjUdSUbFAXOZ0PVbzR9YtNUsJPKurSZZYm9GBzz7dq+q/BvxB0/wASaYmtJe2cE8QAuLaSVUkjPcHOMj0PcV86HwbEo/ea9AB6rbsf61bj+H6PGJF1pHU9CLb/AOyqWguexeLNWtn1eXW7Dxlpm4jcsBvljZTjgDnt1/OqmreL9CutHkbUNR0O5N0DBqNutwvmTxno4K8bv6gGvGm8OeH43KSeLLYMpwRtXIP/AH1U9h4U0e9Liz8Qi5Kfe8tFOP1rkhg4wqupGT16dDONNRk5LqYXiSwtdKvnGnanb6jZOxaGSNvnUejr2I/I9qzfO/6aCu1uPBFjFEzvqdxgDJ+RRXMf2f4c/wCgrcf98rXZdGtjfTvSD7xoooEMuP8Aj3lHbY38q5486ZHnn96//oKUUVQEMX3Lb/ruP5111x0oopsRCn9al/goopDK79ajb79FFCExj08f8exooqkSzPenQ/fX60UU0JlXxV/r2+o/kKwmZhcJhiOB0NFFJlIv27Ng8mrCk7ep6UUUDY+M809etFFAhyk1Ih4P1oooYA1RSdKKKQyPtTvSiimIsR1KvWiikyiRPvVIfvUUVIxy9D9KU9BRRSQDJvu1WbpRRVITK71Wk6UUVZJEehqJutFFCBje1NWiigBtNbpRRQAw9aQd6KKAY1ulIpOepoooHHdFiT/kG/8AbQfyouP+PBf90UUVkd8tmUR9w1A/3TRRVnAWNIAOsWSkAg3EYIP+8K9yDM2p4ZicJxk9OaKKT3Bl/Rmb7XIuTjbnFJefPctu+baflzziiiiW5MSKEATxsBg7hz+NWL75pnDcgDgHtxRRSkOJViVWVtyg/UU7USfOgTJ27OnaiiplsEfiK9oqtI+5QeO49zVu6+TSLop8pELEY4wcUUUdBvc8MtiTbKT1LHJ/Gt60kkh8NXTwyNG7XADMhwSNvTiiirl8JlT+Ms6BcXD+FdY3zyttQbcuTjg9K4bJoorNHSf/2Q==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На изображении может находиться: дерево, небо, растение и на ули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4193"/>
            <a:ext cx="12191999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2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169682"/>
            <a:ext cx="9914859" cy="6127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Library Services in pandemic time COVID-19</a:t>
            </a:r>
          </a:p>
        </p:txBody>
      </p:sp>
      <p:pic>
        <p:nvPicPr>
          <p:cNvPr id="14348" name="Picture 12" descr="На изображении может находиться: один или несколько человек, люди сидят, экран и в помещении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89" t="8777" r="16671"/>
          <a:stretch/>
        </p:blipFill>
        <p:spPr bwMode="auto">
          <a:xfrm>
            <a:off x="263949" y="952107"/>
            <a:ext cx="5825765" cy="3762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На изображении может находиться: один или несколько человек, люди сидят и в помещен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223" y="782425"/>
            <a:ext cx="4359490" cy="4123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0628"/>
            <a:ext cx="9914859" cy="799220"/>
          </a:xfrm>
        </p:spPr>
        <p:txBody>
          <a:bodyPr/>
          <a:lstStyle/>
          <a:p>
            <a:pPr algn="ctr"/>
            <a:r>
              <a:rPr lang="en-US" dirty="0"/>
              <a:t>We teach Kazakh language for kids</a:t>
            </a:r>
          </a:p>
        </p:txBody>
      </p:sp>
      <p:pic>
        <p:nvPicPr>
          <p:cNvPr id="16386" name="Picture 2" descr="На изображении может находиться: 1 человек, сидит, экран, стол, офис и в помещен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" y="1188721"/>
            <a:ext cx="6373368" cy="5321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а изображении может находиться: люди сидят, стол, экран и в помещен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0296" y="1188720"/>
            <a:ext cx="4937760" cy="5202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3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799220"/>
          </a:xfrm>
        </p:spPr>
        <p:txBody>
          <a:bodyPr/>
          <a:lstStyle/>
          <a:p>
            <a:pPr algn="ctr"/>
            <a:r>
              <a:rPr lang="en-US" dirty="0"/>
              <a:t>Reading Hall</a:t>
            </a:r>
          </a:p>
        </p:txBody>
      </p:sp>
      <p:pic>
        <p:nvPicPr>
          <p:cNvPr id="15366" name="Picture 6" descr="На изображении может находиться: 2 человека, люди стоят, обувь и в помещен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248" y="1527046"/>
            <a:ext cx="4617720" cy="5037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На изображении может находиться: люди сидят и в помещен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480" y="1527047"/>
            <a:ext cx="5834248" cy="5037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9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689492"/>
          </a:xfrm>
        </p:spPr>
        <p:txBody>
          <a:bodyPr>
            <a:normAutofit fontScale="90000"/>
          </a:bodyPr>
          <a:lstStyle/>
          <a:p>
            <a:r>
              <a:rPr lang="en-US" dirty="0"/>
              <a:t>Reading Hall</a:t>
            </a:r>
          </a:p>
        </p:txBody>
      </p:sp>
      <p:pic>
        <p:nvPicPr>
          <p:cNvPr id="19458" name="Picture 2" descr="На изображении может находиться: люди сидят и в помещен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48" y="1463041"/>
            <a:ext cx="3172968" cy="4580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а изображении может находиться: один или несколько человек, люди сидят и в помещен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197" y="1389888"/>
            <a:ext cx="3163824" cy="4590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На изображении может находиться: в помещени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960" y="1193009"/>
            <a:ext cx="4041647" cy="4786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6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hall</a:t>
            </a:r>
          </a:p>
        </p:txBody>
      </p:sp>
      <p:pic>
        <p:nvPicPr>
          <p:cNvPr id="22534" name="Picture 6" descr="На изображении может находиться: один или несколько человек, люди сидят, стол и в помещен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084" y="1919672"/>
            <a:ext cx="8487356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2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Exhibitions</a:t>
            </a:r>
          </a:p>
        </p:txBody>
      </p:sp>
      <p:pic>
        <p:nvPicPr>
          <p:cNvPr id="6" name="Picture 2" descr="На изображении может находиться: в помещен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96" y="1847088"/>
            <a:ext cx="4306824" cy="4434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На изображении может находиться: в помещен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039" y="1255170"/>
            <a:ext cx="4242689" cy="5203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9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88" y="0"/>
            <a:ext cx="9914859" cy="896112"/>
          </a:xfrm>
        </p:spPr>
        <p:txBody>
          <a:bodyPr/>
          <a:lstStyle/>
          <a:p>
            <a:r>
              <a:rPr lang="en-US" dirty="0"/>
              <a:t>Reception</a:t>
            </a:r>
          </a:p>
        </p:txBody>
      </p:sp>
      <p:pic>
        <p:nvPicPr>
          <p:cNvPr id="6" name="Picture 6" descr="На изображении может находиться: 4 челове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85" y="996816"/>
            <a:ext cx="6176836" cy="5495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На изображении может находиться: один или несколько человек, люди стоят, экран, обувь и в помещен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555" y="82296"/>
            <a:ext cx="4305269" cy="3572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Нет описания фото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321" y="3572862"/>
            <a:ext cx="5627209" cy="3191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1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431" y="170612"/>
            <a:ext cx="9914859" cy="1018108"/>
          </a:xfrm>
        </p:spPr>
        <p:txBody>
          <a:bodyPr/>
          <a:lstStyle/>
          <a:p>
            <a:r>
              <a:rPr lang="en-US" dirty="0"/>
              <a:t>Reading hall</a:t>
            </a:r>
          </a:p>
        </p:txBody>
      </p:sp>
      <p:pic>
        <p:nvPicPr>
          <p:cNvPr id="21506" name="Picture 2" descr="На изображении может находиться: люди сидят, стол, гостиная и в помещен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59" y="1534506"/>
            <a:ext cx="6153393" cy="4846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а изображении может находиться: текст «клиника ашкова еспоследний Ee последний герои»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68"/>
          <a:stretch/>
        </p:blipFill>
        <p:spPr bwMode="auto">
          <a:xfrm>
            <a:off x="6473952" y="1360770"/>
            <a:ext cx="5718048" cy="4921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6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765" y="160900"/>
            <a:ext cx="9914859" cy="1329004"/>
          </a:xfrm>
        </p:spPr>
        <p:txBody>
          <a:bodyPr/>
          <a:lstStyle/>
          <a:p>
            <a:pPr algn="ctr"/>
            <a:r>
              <a:rPr lang="en-US" dirty="0"/>
              <a:t>Reading hall</a:t>
            </a:r>
          </a:p>
        </p:txBody>
      </p:sp>
      <p:pic>
        <p:nvPicPr>
          <p:cNvPr id="20484" name="Picture 4" descr="На изображении может находиться: один или несколько человек, люди сидят, стол и в помещен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992" y="1197864"/>
            <a:ext cx="7406640" cy="5084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На изображении может находиться: в помещении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30" b="7525"/>
          <a:stretch/>
        </p:blipFill>
        <p:spPr bwMode="auto">
          <a:xfrm>
            <a:off x="8650224" y="1197864"/>
            <a:ext cx="2979258" cy="5020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6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863228"/>
          </a:xfrm>
        </p:spPr>
        <p:txBody>
          <a:bodyPr/>
          <a:lstStyle/>
          <a:p>
            <a:pPr algn="ctr"/>
            <a:r>
              <a:rPr lang="en-US" dirty="0"/>
              <a:t>Computer literacy</a:t>
            </a:r>
          </a:p>
        </p:txBody>
      </p:sp>
      <p:pic>
        <p:nvPicPr>
          <p:cNvPr id="18436" name="Picture 4" descr="На изображении может находиться: один или несколько человек, люди сидят, экран, стол и в помещен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384" y="1517904"/>
            <a:ext cx="10735056" cy="50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301336"/>
            <a:ext cx="11423073" cy="2608119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Приложение «</a:t>
            </a:r>
            <a:r>
              <a:rPr lang="en-US" sz="2700" dirty="0"/>
              <a:t>Spectacular</a:t>
            </a:r>
            <a:r>
              <a:rPr lang="ru-RU" sz="2700" dirty="0"/>
              <a:t>/</a:t>
            </a:r>
            <a:r>
              <a:rPr lang="en-US" sz="2700" dirty="0"/>
              <a:t>Quiver</a:t>
            </a:r>
            <a:r>
              <a:rPr lang="ru-RU" sz="2700" dirty="0"/>
              <a:t>  </a:t>
            </a:r>
            <a:r>
              <a:rPr lang="en-US" sz="2700" dirty="0"/>
              <a:t>-</a:t>
            </a:r>
            <a:r>
              <a:rPr lang="ru-RU" sz="2700" dirty="0"/>
              <a:t> изумительный</a:t>
            </a:r>
            <a:r>
              <a:rPr lang="kk-KZ" sz="2700" dirty="0"/>
              <a:t> </a:t>
            </a:r>
            <a:r>
              <a:rPr lang="ru-RU" sz="2700" dirty="0"/>
              <a:t>раскраски с </a:t>
            </a:r>
            <a:r>
              <a:rPr lang="en-US" sz="2700" dirty="0"/>
              <a:t>3D</a:t>
            </a:r>
            <a:r>
              <a:rPr lang="kk-KZ" sz="2700" dirty="0"/>
              <a:t> </a:t>
            </a:r>
            <a:r>
              <a:rPr lang="ru-RU" sz="2700" dirty="0"/>
              <a:t>реальностью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скачать приложение на сайте</a:t>
            </a:r>
            <a:r>
              <a:rPr lang="kk-KZ" sz="2400" dirty="0"/>
              <a:t>:</a:t>
            </a:r>
            <a:r>
              <a:rPr lang="ru-RU" sz="2400" dirty="0"/>
              <a:t> </a:t>
            </a:r>
            <a:r>
              <a:rPr lang="en-US" sz="2400" dirty="0">
                <a:hlinkClick r:id="rId2"/>
              </a:rPr>
              <a:t>https://quivervision.com/</a:t>
            </a:r>
            <a:r>
              <a:rPr lang="kk-KZ" sz="2400" dirty="0"/>
              <a:t> </a:t>
            </a:r>
            <a:br>
              <a:rPr lang="kk-KZ" sz="2400" dirty="0"/>
            </a:br>
            <a:r>
              <a:rPr lang="kk-KZ" sz="2400" dirty="0"/>
              <a:t>бесплатные раскраски для скачивания </a:t>
            </a:r>
            <a:r>
              <a:rPr lang="en-US" sz="1600" dirty="0">
                <a:hlinkClick r:id="rId3"/>
              </a:rPr>
              <a:t>https://quivervision.com/coloring-packs</a:t>
            </a:r>
            <a:r>
              <a:rPr lang="kk-KZ" sz="1600" dirty="0"/>
              <a:t> </a:t>
            </a:r>
            <a:br>
              <a:rPr lang="kk-KZ" sz="1600" dirty="0"/>
            </a:b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Spectacular! Reality App Instructional Video</a:t>
            </a:r>
            <a:r>
              <a:rPr lang="kk-KZ" sz="1600" dirty="0"/>
              <a:t/>
            </a:r>
            <a:br>
              <a:rPr lang="kk-KZ" sz="1600" dirty="0"/>
            </a:br>
            <a:r>
              <a:rPr lang="en-US" sz="1800" dirty="0">
                <a:hlinkClick r:id="rId4"/>
              </a:rPr>
              <a:t>https://www.youtube.com/watch?v=eoGLoAKbjuM</a:t>
            </a:r>
            <a:r>
              <a:rPr lang="kk-KZ" sz="1800" dirty="0"/>
              <a:t/>
            </a:r>
            <a:br>
              <a:rPr lang="kk-KZ" sz="1800" dirty="0"/>
            </a:br>
            <a:r>
              <a:rPr lang="en-US" sz="1800" dirty="0"/>
              <a:t>https://www.youtube.com/watch?v=fHpZGUjiEOU</a:t>
            </a:r>
            <a:r>
              <a:rPr lang="kk-KZ" sz="1800" dirty="0"/>
              <a:t/>
            </a:r>
            <a:br>
              <a:rPr lang="kk-KZ" sz="1800" dirty="0"/>
            </a:br>
            <a:r>
              <a:rPr lang="en-US" sz="1800" dirty="0">
                <a:hlinkClick r:id="rId5"/>
              </a:rPr>
              <a:t>https://www.youtube.com/watch?v=of-Cr1R6X5g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664" y="1771650"/>
            <a:ext cx="5437908" cy="26527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5" y="2795155"/>
            <a:ext cx="6265718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6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6712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Robotics club and art club</a:t>
            </a:r>
          </a:p>
        </p:txBody>
      </p:sp>
      <p:pic>
        <p:nvPicPr>
          <p:cNvPr id="17414" name="Picture 6" descr="На изображении может находиться: один или несколько человек, люди сидят и в помещен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88" y="1526480"/>
            <a:ext cx="4621888" cy="4856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На изображении может находиться: один или несколько человек, люди сидят, стол и в помещен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249" y="1389888"/>
            <a:ext cx="5807315" cy="4855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9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5980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American Corner Books</a:t>
            </a:r>
          </a:p>
        </p:txBody>
      </p:sp>
      <p:pic>
        <p:nvPicPr>
          <p:cNvPr id="6" name="Picture 4" descr="общий ви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0744" y="1417320"/>
            <a:ext cx="9171432" cy="488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533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154" y="-60121"/>
            <a:ext cx="9914859" cy="13290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What do we need to improve people’s life?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40"/>
          <a:stretch/>
        </p:blipFill>
        <p:spPr>
          <a:xfrm>
            <a:off x="186252" y="957006"/>
            <a:ext cx="5915330" cy="291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8" t="32156" b="2000"/>
          <a:stretch/>
        </p:blipFill>
        <p:spPr>
          <a:xfrm>
            <a:off x="6227805" y="3947984"/>
            <a:ext cx="5964195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258" r="15185" b="3810"/>
          <a:stretch/>
        </p:blipFill>
        <p:spPr>
          <a:xfrm>
            <a:off x="329279" y="4024184"/>
            <a:ext cx="577230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05" y="854416"/>
            <a:ext cx="5767826" cy="301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580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818" y="236441"/>
            <a:ext cx="10224063" cy="101331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English clubs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4" t="19561" r="16667" b="21385"/>
          <a:stretch/>
        </p:blipFill>
        <p:spPr>
          <a:xfrm>
            <a:off x="201122" y="1071563"/>
            <a:ext cx="5542453" cy="276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6" t="33758" r="2040" b="-998"/>
          <a:stretch/>
        </p:blipFill>
        <p:spPr>
          <a:xfrm>
            <a:off x="277351" y="3939721"/>
            <a:ext cx="5609099" cy="277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98"/>
          <a:stretch/>
        </p:blipFill>
        <p:spPr>
          <a:xfrm>
            <a:off x="5886450" y="1025712"/>
            <a:ext cx="5800725" cy="286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3981332"/>
            <a:ext cx="5917206" cy="286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4941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975" y="0"/>
            <a:ext cx="9303464" cy="5941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/>
              <a:t>Learn</a:t>
            </a:r>
            <a:r>
              <a:rPr lang="ru-RU" sz="2800" b="1" dirty="0"/>
              <a:t>! </a:t>
            </a:r>
            <a:r>
              <a:rPr lang="ru-RU" sz="2800" b="1" dirty="0" err="1">
                <a:ea typeface="+mj-lt"/>
                <a:cs typeface="+mj-lt"/>
              </a:rPr>
              <a:t>Come</a:t>
            </a:r>
            <a:r>
              <a:rPr lang="ru-RU" sz="2800" b="1" dirty="0">
                <a:ea typeface="+mj-lt"/>
                <a:cs typeface="+mj-lt"/>
              </a:rPr>
              <a:t> </a:t>
            </a:r>
            <a:r>
              <a:rPr lang="ru-RU" sz="2800" b="1" dirty="0" err="1">
                <a:ea typeface="+mj-lt"/>
                <a:cs typeface="+mj-lt"/>
              </a:rPr>
              <a:t>and</a:t>
            </a:r>
            <a:r>
              <a:rPr lang="ru-RU" sz="2800" b="1" dirty="0">
                <a:ea typeface="+mj-lt"/>
                <a:cs typeface="+mj-lt"/>
              </a:rPr>
              <a:t> </a:t>
            </a:r>
            <a:r>
              <a:rPr lang="ru-RU" sz="2800" b="1" dirty="0" err="1">
                <a:ea typeface="+mj-lt"/>
                <a:cs typeface="+mj-lt"/>
              </a:rPr>
              <a:t>See</a:t>
            </a:r>
            <a:r>
              <a:rPr lang="ru-RU" sz="2800" b="1" dirty="0">
                <a:ea typeface="+mj-lt"/>
                <a:cs typeface="+mj-lt"/>
              </a:rPr>
              <a:t>!</a:t>
            </a:r>
            <a:endParaRPr lang="en-US" sz="2800" b="1" dirty="0"/>
          </a:p>
        </p:txBody>
      </p:sp>
      <p:pic>
        <p:nvPicPr>
          <p:cNvPr id="28674" name="Picture 2" descr="На изображении может находиться: Асель Омаро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4533" y="564450"/>
            <a:ext cx="5344402" cy="3335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а изображении может находиться: Асель Омаро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86" y="564450"/>
            <a:ext cx="5180427" cy="343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Нет описания фото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8227" y="2870565"/>
            <a:ext cx="3400424" cy="398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Нет описания фото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66" y="3956416"/>
            <a:ext cx="4272840" cy="2817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Нет описания фото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247" y="4096402"/>
            <a:ext cx="3980278" cy="2736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18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884" y="407788"/>
            <a:ext cx="9914859" cy="4334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Let’s create and innovate!</a:t>
            </a:r>
          </a:p>
        </p:txBody>
      </p:sp>
      <p:pic>
        <p:nvPicPr>
          <p:cNvPr id="3074" name="Picture 2" descr="Нет описания фото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72" y="992981"/>
            <a:ext cx="3216834" cy="5518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а изображении может находиться: Асель Омаров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21" t="16652" r="16110" b="13510"/>
          <a:stretch/>
        </p:blipFill>
        <p:spPr bwMode="auto">
          <a:xfrm>
            <a:off x="7761960" y="1158180"/>
            <a:ext cx="4138956" cy="5062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Нет описания фото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612"/>
          <a:stretch/>
        </p:blipFill>
        <p:spPr bwMode="auto">
          <a:xfrm>
            <a:off x="3321106" y="992981"/>
            <a:ext cx="4332422" cy="2848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Нет описания фото.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81"/>
          <a:stretch/>
        </p:blipFill>
        <p:spPr bwMode="auto">
          <a:xfrm>
            <a:off x="3321106" y="3841051"/>
            <a:ext cx="4440854" cy="3016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84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5" y="375821"/>
            <a:ext cx="9914859" cy="7094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Pre-school preparation with psychologist</a:t>
            </a:r>
          </a:p>
        </p:txBody>
      </p:sp>
      <p:pic>
        <p:nvPicPr>
          <p:cNvPr id="15366" name="Picture 6" descr="На изображении может находиться: 6 человек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" t="23095" r="8949"/>
          <a:stretch/>
        </p:blipFill>
        <p:spPr bwMode="auto">
          <a:xfrm>
            <a:off x="0" y="1960962"/>
            <a:ext cx="4757737" cy="4243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На изображении может находиться: 7 человек, люди улыбаютс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662" y="1594574"/>
            <a:ext cx="2497757" cy="352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На изображении может находиться: 6 человек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56"/>
          <a:stretch/>
        </p:blipFill>
        <p:spPr bwMode="auto">
          <a:xfrm>
            <a:off x="4755505" y="3618312"/>
            <a:ext cx="3275157" cy="3239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На изображении может находиться: 6 человек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80" b="10457"/>
          <a:stretch/>
        </p:blipFill>
        <p:spPr bwMode="auto">
          <a:xfrm rot="679770">
            <a:off x="9711838" y="3972671"/>
            <a:ext cx="2216551" cy="2717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На изображении может находиться: 9 человек, люди улыбаютс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8701" y="1172175"/>
            <a:ext cx="4271962" cy="2586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73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20" y="85083"/>
            <a:ext cx="9914859" cy="102998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Creative Space in our Public Library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5" t="3307" r="7167"/>
          <a:stretch/>
        </p:blipFill>
        <p:spPr>
          <a:xfrm>
            <a:off x="6415088" y="842963"/>
            <a:ext cx="5277338" cy="264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65" y="842963"/>
            <a:ext cx="5709598" cy="299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На изображении может находиться: экран и в помещени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851466"/>
            <a:ext cx="4077341" cy="298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На изображении может находиться: 4 человека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28" t="14780" r="1675" b="17667"/>
          <a:stretch/>
        </p:blipFill>
        <p:spPr bwMode="auto">
          <a:xfrm>
            <a:off x="4071939" y="3486150"/>
            <a:ext cx="3601724" cy="3237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463" y="3486150"/>
            <a:ext cx="4319588" cy="323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0794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73807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IT Fests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66" y="1328738"/>
            <a:ext cx="6231684" cy="510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1328738"/>
            <a:ext cx="6019801" cy="507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2898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51575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Journalism club</a:t>
            </a:r>
          </a:p>
        </p:txBody>
      </p:sp>
      <p:pic>
        <p:nvPicPr>
          <p:cNvPr id="1026" name="Picture 2" descr="На изображении может находиться: 1 человек, стоит и в помещен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96" y="1748192"/>
            <a:ext cx="5093208" cy="364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а изображении может находиться: 1 челове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184" y="1748192"/>
            <a:ext cx="4956048" cy="3562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9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EBB94-DC44-4345-942D-8EB1C8D3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81" y="39271"/>
            <a:ext cx="9914859" cy="13290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a typeface="+mj-lt"/>
                <a:cs typeface="+mj-lt"/>
              </a:rPr>
              <a:t>IFLA Conference, trainings</a:t>
            </a:r>
            <a:r>
              <a:rPr lang="ru-RU" sz="2400" b="1" dirty="0"/>
              <a:t>, </a:t>
            </a:r>
            <a:r>
              <a:rPr lang="ru-RU" sz="2400" b="1" dirty="0" err="1"/>
              <a:t>grants</a:t>
            </a:r>
            <a:r>
              <a:rPr lang="ru-RU" sz="2400" b="1" dirty="0"/>
              <a:t> </a:t>
            </a:r>
            <a:r>
              <a:rPr lang="ru-RU" sz="2400" b="1" dirty="0" err="1"/>
              <a:t>for</a:t>
            </a:r>
            <a:r>
              <a:rPr lang="ru-RU" sz="2400" b="1" dirty="0"/>
              <a:t> </a:t>
            </a:r>
            <a:r>
              <a:rPr lang="ru-RU" sz="2400" b="1" dirty="0" err="1"/>
              <a:t>Librarians</a:t>
            </a:r>
            <a:r>
              <a:rPr lang="ru-RU" sz="2400" b="1" dirty="0"/>
              <a:t>,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ru-RU" sz="2400" b="1" dirty="0">
                <a:ea typeface="+mj-lt"/>
                <a:cs typeface="+mj-lt"/>
              </a:rPr>
              <a:t> </a:t>
            </a:r>
            <a:r>
              <a:rPr lang="en-US" sz="2400" b="1" dirty="0">
                <a:ea typeface="+mj-lt"/>
                <a:cs typeface="+mj-lt"/>
              </a:rPr>
              <a:t>meet new partners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B80D3-FF37-4A21-8292-E4295F99A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4224"/>
            <a:ext cx="11430000" cy="41233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Library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Associations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and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their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members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actively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participate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in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the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International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Library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organisations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at </a:t>
            </a:r>
            <a:r>
              <a:rPr lang="ru-RU" dirty="0">
                <a:solidFill>
                  <a:srgbClr val="FF0000"/>
                </a:solidFill>
              </a:rPr>
              <a:t>IFLA </a:t>
            </a:r>
            <a:r>
              <a:rPr lang="en-US" dirty="0">
                <a:solidFill>
                  <a:srgbClr val="FF0000"/>
                </a:solidFill>
              </a:rPr>
              <a:t>World </a:t>
            </a:r>
            <a:r>
              <a:rPr lang="ru-RU" dirty="0" err="1">
                <a:solidFill>
                  <a:srgbClr val="FF0000"/>
                </a:solidFill>
              </a:rPr>
              <a:t>Conference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www.ifla.org</a:t>
            </a:r>
            <a:r>
              <a:rPr lang="ru-RU" dirty="0">
                <a:solidFill>
                  <a:srgbClr val="FF0000"/>
                </a:solidFill>
              </a:rPr>
              <a:t> 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Best IFLA Poster in Columbus 2017</a:t>
            </a:r>
            <a:r>
              <a:rPr lang="en-US" dirty="0">
                <a:solidFill>
                  <a:srgbClr val="002060"/>
                </a:solidFill>
              </a:rPr>
              <a:t>,  </a:t>
            </a:r>
            <a:r>
              <a:rPr lang="en-US" b="1" dirty="0">
                <a:solidFill>
                  <a:srgbClr val="002060"/>
                </a:solidFill>
              </a:rPr>
              <a:t>Maker Space IFLA Poster in Greece 2019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52" y="2567964"/>
            <a:ext cx="3480828" cy="414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sun9-43.userapi.com/impf/c854024/v854024145/d1dd6/PVSiKItfOoc.jpg?size=1224x1632&amp;quality=96&amp;proxy=1&amp;sign=0f36618d0fe45d35b4807c2563ef350e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9" t="17599" r="9556" b="19215"/>
          <a:stretch/>
        </p:blipFill>
        <p:spPr bwMode="auto">
          <a:xfrm>
            <a:off x="7041097" y="2722699"/>
            <a:ext cx="2497866" cy="3987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72.userapi.com/impf/c854128/v854128145/d8548/DltnUCHTVWo.jpg?size=1062x1416&amp;quality=96&amp;proxy=1&amp;sign=35d862796a3441e9bda76497a6d0139a&amp;type=album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98" b="6650"/>
          <a:stretch/>
        </p:blipFill>
        <p:spPr bwMode="auto">
          <a:xfrm>
            <a:off x="9936707" y="804825"/>
            <a:ext cx="2095127" cy="2076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19.userapi.com/impf/c857432/v857432145/5941e/5cxAjGF-Yrs.jpg?size=1416x1062&amp;quality=96&amp;proxy=1&amp;sign=2d625dd95cdf23d9c8a4e087701a8d89&amp;type=album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" t="7118" r="16443"/>
          <a:stretch/>
        </p:blipFill>
        <p:spPr bwMode="auto">
          <a:xfrm>
            <a:off x="9538963" y="3151159"/>
            <a:ext cx="2699500" cy="2672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un9-35.userapi.com/impf/c858228/v858228145/579fc/oYajtRU2lQ8.jpg?size=1062x1416&amp;quality=96&amp;proxy=1&amp;sign=39b92577ebfcc0bf11801cc2b6e92c88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318" y="2499658"/>
            <a:ext cx="3469418" cy="4282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82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6809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Online Arduino Clubs</a:t>
            </a:r>
          </a:p>
        </p:txBody>
      </p:sp>
      <p:pic>
        <p:nvPicPr>
          <p:cNvPr id="26626" name="Picture 2" descr="IMG-20201013-WA0000 (4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82"/>
          <a:stretch/>
        </p:blipFill>
        <p:spPr bwMode="auto">
          <a:xfrm>
            <a:off x="8436762" y="975891"/>
            <a:ext cx="3405047" cy="2607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75210810_2501853376536002_1000582188598558720_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38"/>
          <a:stretch/>
        </p:blipFill>
        <p:spPr bwMode="auto">
          <a:xfrm rot="21041057">
            <a:off x="328210" y="3964440"/>
            <a:ext cx="3799946" cy="2500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&lt;p style=&quot;text-align: justify;&quot;&gt;&#10; &lt;b&gt;Хотите написать 3D-ручкой креативный рисунок, запустить летающий дрон или поставить настоящий научный эксперимент? В Усть-Каменогорске действует творческая мастерская MakerSpace.&lt;/b&gt;&#10;&lt;/p&gt; | RUH.kz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6271">
            <a:off x="7872477" y="4105532"/>
            <a:ext cx="4147354" cy="2362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61" r="27110"/>
          <a:stretch/>
        </p:blipFill>
        <p:spPr>
          <a:xfrm>
            <a:off x="150901" y="1271588"/>
            <a:ext cx="3362451" cy="231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s://sun9-30.userapi.com/impg/c857436/v857436961/1afb1a/a4nzTmlyQws.jpg?size=2560x1707&amp;quality=96&amp;proxy=1&amp;sign=8884434e1a48c7be8f1e902fabfae44b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320" y="1591056"/>
            <a:ext cx="4989474" cy="3623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5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176" y="472371"/>
            <a:ext cx="9914859" cy="863470"/>
          </a:xfrm>
        </p:spPr>
        <p:txBody>
          <a:bodyPr/>
          <a:lstStyle/>
          <a:p>
            <a:pPr algn="ctr"/>
            <a:r>
              <a:rPr lang="en-US" b="1" dirty="0"/>
              <a:t>Online IT trainings</a:t>
            </a:r>
          </a:p>
        </p:txBody>
      </p:sp>
      <p:pic>
        <p:nvPicPr>
          <p:cNvPr id="10242" name="Picture 2" descr="На изображении может находиться: 6 человек, люди улыбаютс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605" y="1335841"/>
            <a:ext cx="5779483" cy="3162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На изображении может находиться: 3 человек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92" b="10936"/>
          <a:stretch/>
        </p:blipFill>
        <p:spPr bwMode="auto">
          <a:xfrm>
            <a:off x="237856" y="3760339"/>
            <a:ext cx="5646750" cy="3034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а изображении может находиться: 3 человек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48" b="25492"/>
          <a:stretch/>
        </p:blipFill>
        <p:spPr bwMode="auto">
          <a:xfrm>
            <a:off x="304223" y="1394989"/>
            <a:ext cx="5514015" cy="2306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На изображении может находиться: 7 человек, люди улыбаются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97" t="3850" r="3108" b="19146"/>
          <a:stretch/>
        </p:blipFill>
        <p:spPr bwMode="auto">
          <a:xfrm>
            <a:off x="6017340" y="4435540"/>
            <a:ext cx="5646748" cy="2359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9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975" y="177769"/>
            <a:ext cx="9914859" cy="5951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Uni</a:t>
            </a:r>
            <a:r>
              <a:rPr lang="en-US" b="1" dirty="0"/>
              <a:t> Library</a:t>
            </a:r>
          </a:p>
        </p:txBody>
      </p:sp>
      <p:pic>
        <p:nvPicPr>
          <p:cNvPr id="33798" name="Picture 6" descr="Нет описания фото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92" y="739535"/>
            <a:ext cx="4150544" cy="3363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Нет описания фото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251" y="3543302"/>
            <a:ext cx="3844925" cy="3267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На изображении может находиться: 2 человек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9" t="13801" r="6430" b="8828"/>
          <a:stretch/>
        </p:blipFill>
        <p:spPr bwMode="auto">
          <a:xfrm>
            <a:off x="156392" y="4224529"/>
            <a:ext cx="3775870" cy="247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Нет описания фото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593" y="861260"/>
            <a:ext cx="4513625" cy="360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На изображении может находиться: 1 человек, улыбаетс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108" y="177769"/>
            <a:ext cx="3887068" cy="3365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Нет описания фото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8692" y="4467979"/>
            <a:ext cx="4274526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76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681" y="189971"/>
            <a:ext cx="9914859" cy="5861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Portable </a:t>
            </a:r>
            <a:r>
              <a:rPr lang="en-US" sz="2800" b="1" dirty="0" err="1"/>
              <a:t>Uni</a:t>
            </a:r>
            <a:r>
              <a:rPr lang="en-US" sz="2800" b="1" dirty="0"/>
              <a:t> Library in parks</a:t>
            </a:r>
          </a:p>
        </p:txBody>
      </p:sp>
      <p:pic>
        <p:nvPicPr>
          <p:cNvPr id="30734" name="Picture 14" descr="На изображении может находиться: 3 челове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10" y="853500"/>
            <a:ext cx="5931185" cy="3433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На изображении может находиться: 2 челове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11" y="4287204"/>
            <a:ext cx="4381177" cy="2397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На изображении может находиться: 1 челове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652" y="969286"/>
            <a:ext cx="2095962" cy="2876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На изображении может находиться: Shingaliyeva Saule, улыбаетс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100" y="3870412"/>
            <a:ext cx="4914900" cy="2814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На изображении может находиться: 1 человек, сидит и на улиц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338" y="471488"/>
            <a:ext cx="3495587" cy="3321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На изображении может находиться: один или несколько человек, дерево и на улице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7" t="18439" b="4726"/>
          <a:stretch/>
        </p:blipFill>
        <p:spPr bwMode="auto">
          <a:xfrm>
            <a:off x="4450554" y="4143376"/>
            <a:ext cx="4026784" cy="261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99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376356"/>
            <a:ext cx="9914859" cy="3094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Portable </a:t>
            </a:r>
            <a:r>
              <a:rPr lang="en-US" sz="2800" b="1" dirty="0" err="1"/>
              <a:t>Uni</a:t>
            </a:r>
            <a:r>
              <a:rPr lang="en-US" sz="2800" b="1" dirty="0"/>
              <a:t> Library at Universities etc.</a:t>
            </a:r>
          </a:p>
        </p:txBody>
      </p:sp>
      <p:pic>
        <p:nvPicPr>
          <p:cNvPr id="9" name="Picture 2" descr="На изображении может находиться: 3 челове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676" y="1428750"/>
            <a:ext cx="5372099" cy="4346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На изображении может находиться: 1 челове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1314450"/>
            <a:ext cx="5972175" cy="455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87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69" y="325470"/>
            <a:ext cx="9914859" cy="42374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Chess clubs</a:t>
            </a:r>
          </a:p>
        </p:txBody>
      </p:sp>
      <p:pic>
        <p:nvPicPr>
          <p:cNvPr id="2054" name="Picture 6" descr="На изображении может находиться: 1 челове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660" y="749215"/>
            <a:ext cx="6002340" cy="4138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На изображении может находиться: 4 челове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29" y="749215"/>
            <a:ext cx="6186487" cy="3502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На изображении может находиться: 2 человека, люди сидят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5" t="9929" r="18302" b="21826"/>
          <a:stretch/>
        </p:blipFill>
        <p:spPr bwMode="auto">
          <a:xfrm>
            <a:off x="6309516" y="3867207"/>
            <a:ext cx="5717382" cy="3124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а изображении может находиться: 1 человек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3" t="12361" r="1858" b="23264"/>
          <a:stretch/>
        </p:blipFill>
        <p:spPr bwMode="auto">
          <a:xfrm>
            <a:off x="123029" y="4114800"/>
            <a:ext cx="6092033" cy="2628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949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893" y="50183"/>
            <a:ext cx="9914859" cy="752357"/>
          </a:xfrm>
        </p:spPr>
        <p:txBody>
          <a:bodyPr/>
          <a:lstStyle/>
          <a:p>
            <a:pPr algn="ctr"/>
            <a:r>
              <a:rPr lang="en-US" b="1" dirty="0"/>
              <a:t>Children Space</a:t>
            </a:r>
          </a:p>
        </p:txBody>
      </p:sp>
      <p:pic>
        <p:nvPicPr>
          <p:cNvPr id="11266" name="Picture 2" descr="На изображении может находиться: 3 человек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3" t="16166"/>
          <a:stretch/>
        </p:blipFill>
        <p:spPr bwMode="auto">
          <a:xfrm>
            <a:off x="342901" y="3643312"/>
            <a:ext cx="5372100" cy="300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а изображении может находиться: 4 человек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63" b="1040"/>
          <a:stretch/>
        </p:blipFill>
        <p:spPr bwMode="auto">
          <a:xfrm>
            <a:off x="5962697" y="859102"/>
            <a:ext cx="5538741" cy="2840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На изображении может находиться: 5 челове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698" y="3756436"/>
            <a:ext cx="5653040" cy="277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На изображении может находиться: 10 человек, люди улыбаютс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90" y="802540"/>
            <a:ext cx="5181553" cy="2626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81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570" y="276344"/>
            <a:ext cx="9914859" cy="5666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Children Space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84" y="3471863"/>
            <a:ext cx="5125858" cy="322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5" t="12500"/>
          <a:stretch/>
        </p:blipFill>
        <p:spPr>
          <a:xfrm>
            <a:off x="321030" y="2128837"/>
            <a:ext cx="5393970" cy="416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45"/>
          <a:stretch/>
        </p:blipFill>
        <p:spPr>
          <a:xfrm>
            <a:off x="6576667" y="276344"/>
            <a:ext cx="5286375" cy="297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049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638057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Seminars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95" y="1645920"/>
            <a:ext cx="5567838" cy="435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872" y="1645920"/>
            <a:ext cx="5412296" cy="418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007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C74AF-339C-431D-BED0-A9BB7655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91" y="-81944"/>
            <a:ext cx="10790353" cy="132900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How to protect our nature from pollution?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/>
              <a:t>Ecological Flash mobs</a:t>
            </a:r>
            <a:r>
              <a:rPr lang="en-US" sz="2400" b="1" dirty="0">
                <a:solidFill>
                  <a:schemeClr val="accent1"/>
                </a:solidFill>
              </a:rPr>
              <a:t>, challenge in waste management </a:t>
            </a:r>
            <a:r>
              <a:rPr lang="ru-RU" sz="2400" b="1" dirty="0">
                <a:solidFill>
                  <a:schemeClr val="accent1"/>
                </a:solidFill>
              </a:rPr>
              <a:t>“</a:t>
            </a:r>
            <a:r>
              <a:rPr lang="ru-RU" sz="2400" b="1" dirty="0" err="1">
                <a:solidFill>
                  <a:schemeClr val="accent1"/>
                </a:solidFill>
              </a:rPr>
              <a:t>TrashOut</a:t>
            </a:r>
            <a:r>
              <a:rPr lang="ru-RU" sz="2400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67"/>
          <a:stretch/>
        </p:blipFill>
        <p:spPr>
          <a:xfrm>
            <a:off x="5780651" y="2953908"/>
            <a:ext cx="6857378" cy="390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2" t="28349" r="8375" b="9249"/>
          <a:stretch/>
        </p:blipFill>
        <p:spPr>
          <a:xfrm>
            <a:off x="55906" y="3568050"/>
            <a:ext cx="5804689" cy="319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" t="33639" r="-326" b="6912"/>
          <a:stretch/>
        </p:blipFill>
        <p:spPr>
          <a:xfrm>
            <a:off x="177022" y="944386"/>
            <a:ext cx="4831206" cy="261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1" r="21849"/>
          <a:stretch/>
        </p:blipFill>
        <p:spPr>
          <a:xfrm>
            <a:off x="4110983" y="944386"/>
            <a:ext cx="2678905" cy="272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" t="20918" r="3997" b="12170"/>
          <a:stretch/>
        </p:blipFill>
        <p:spPr>
          <a:xfrm>
            <a:off x="6854435" y="936327"/>
            <a:ext cx="4709809" cy="262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439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409" y="248912"/>
            <a:ext cx="9914859" cy="36880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Almaty Mini Maker Faire - the first festival in Central Asia in 2018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1150" y="6470131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2"/>
              </a:rPr>
              <a:t>https://youtu.be/uhYNy-YZSq4</a:t>
            </a:r>
            <a:r>
              <a:rPr lang="en-US" b="1" dirty="0"/>
              <a:t> </a:t>
            </a:r>
          </a:p>
        </p:txBody>
      </p:sp>
      <p:pic>
        <p:nvPicPr>
          <p:cNvPr id="6" name="Picture 2" descr="На изображении может находиться: 3 челове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31" y="769177"/>
            <a:ext cx="3910695" cy="2955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На изображении может находиться: 2 человека, в помещении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31" y="3789866"/>
            <a:ext cx="4651575" cy="277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На изображении может находиться: 1 человек, улыбается, сидит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0" t="12394" r="3989"/>
          <a:stretch/>
        </p:blipFill>
        <p:spPr bwMode="auto">
          <a:xfrm>
            <a:off x="3963174" y="3703320"/>
            <a:ext cx="3945327" cy="3038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На изображении может находиться: 3 человек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731" y="780892"/>
            <a:ext cx="4305870" cy="2999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На изображении может находиться: 3 человека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3" r="16196"/>
          <a:stretch/>
        </p:blipFill>
        <p:spPr bwMode="auto">
          <a:xfrm>
            <a:off x="8391835" y="678432"/>
            <a:ext cx="3715211" cy="3024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На изображении может находиться: 4 человек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500" y="3764031"/>
            <a:ext cx="4198545" cy="2977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66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10110407" cy="6237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Photoshop, Corel Draw courses,123 Design</a:t>
            </a:r>
          </a:p>
        </p:txBody>
      </p:sp>
      <p:pic>
        <p:nvPicPr>
          <p:cNvPr id="4" name="Picture 4" descr="На изображении может находиться: 1 челове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36" y="2378773"/>
            <a:ext cx="5262134" cy="412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Нет описания фото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65" t="21016"/>
          <a:stretch/>
        </p:blipFill>
        <p:spPr bwMode="auto">
          <a:xfrm>
            <a:off x="6769139" y="3191259"/>
            <a:ext cx="5422861" cy="3552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На изображении может находиться: 1 челове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452" y="1214438"/>
            <a:ext cx="3469040" cy="3157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Нет описания фото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440" y="1145478"/>
            <a:ext cx="4010623" cy="2114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41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981" y="208690"/>
            <a:ext cx="9914859" cy="6094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STEM for teachers</a:t>
            </a:r>
          </a:p>
        </p:txBody>
      </p:sp>
      <p:pic>
        <p:nvPicPr>
          <p:cNvPr id="13" name="Picture 2" descr="На изображении может находиться: 1 человек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3" t="8892" r="3275" b="-1386"/>
          <a:stretch/>
        </p:blipFill>
        <p:spPr bwMode="auto">
          <a:xfrm>
            <a:off x="196419" y="818172"/>
            <a:ext cx="5716202" cy="3400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48"/>
          <a:stretch/>
        </p:blipFill>
        <p:spPr>
          <a:xfrm>
            <a:off x="6081668" y="818172"/>
            <a:ext cx="5872163" cy="358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95"/>
          <a:stretch/>
        </p:blipFill>
        <p:spPr>
          <a:xfrm>
            <a:off x="196419" y="3900488"/>
            <a:ext cx="5716202" cy="294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31"/>
          <a:stretch/>
        </p:blipFill>
        <p:spPr>
          <a:xfrm>
            <a:off x="6081668" y="3970768"/>
            <a:ext cx="5872163" cy="280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7807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681" y="347783"/>
            <a:ext cx="9914859" cy="6523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STEM for teachers</a:t>
            </a:r>
          </a:p>
        </p:txBody>
      </p:sp>
      <p:pic>
        <p:nvPicPr>
          <p:cNvPr id="23556" name="Picture 4" descr="На изображении может находиться: Shingaliyeva Saul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8" t="7159" r="1426" b="16282"/>
          <a:stretch/>
        </p:blipFill>
        <p:spPr bwMode="auto">
          <a:xfrm>
            <a:off x="7650958" y="1243012"/>
            <a:ext cx="4201685" cy="2684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На изображении может находиться: 6 человек, люди улыбаются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3" t="6016" r="16483" b="18712"/>
          <a:stretch/>
        </p:blipFill>
        <p:spPr bwMode="auto">
          <a:xfrm>
            <a:off x="378619" y="1266230"/>
            <a:ext cx="3743326" cy="2661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На изображении может находиться: 3 челове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00" y="4097830"/>
            <a:ext cx="3979068" cy="2619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На изображении может находиться: 3 человека, в том числе Anara Karibayev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26" r="22706" b="25635"/>
          <a:stretch/>
        </p:blipFill>
        <p:spPr bwMode="auto">
          <a:xfrm>
            <a:off x="4145789" y="4074614"/>
            <a:ext cx="3631344" cy="2554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На изображении может находиться: 4 человека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38" t="11837" b="11021"/>
          <a:stretch/>
        </p:blipFill>
        <p:spPr bwMode="auto">
          <a:xfrm>
            <a:off x="4219547" y="1266230"/>
            <a:ext cx="3557586" cy="2719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На изображении может находиться: 5 человек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8" t="8189" r="6814"/>
          <a:stretch/>
        </p:blipFill>
        <p:spPr bwMode="auto">
          <a:xfrm>
            <a:off x="7895006" y="4027730"/>
            <a:ext cx="3957637" cy="2760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55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04" y="171893"/>
            <a:ext cx="10577227" cy="5853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Competition at ALTAI’ROBO 2017</a:t>
            </a:r>
          </a:p>
        </p:txBody>
      </p:sp>
      <p:pic>
        <p:nvPicPr>
          <p:cNvPr id="6" name="Picture 2" descr="На изображении может находиться: 10 человек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6" t="13048" r="1283"/>
          <a:stretch/>
        </p:blipFill>
        <p:spPr bwMode="auto">
          <a:xfrm>
            <a:off x="438101" y="3348024"/>
            <a:ext cx="5429250" cy="3257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На изображении может находиться: 2 челове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88" y="3262277"/>
            <a:ext cx="5281706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Нет описания фото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1" r="9595"/>
          <a:stretch/>
        </p:blipFill>
        <p:spPr bwMode="auto">
          <a:xfrm>
            <a:off x="8470256" y="233349"/>
            <a:ext cx="2657475" cy="311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На изображении может находиться: 4 человека, люди стоят и ребенок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10" t="7949" r="5241"/>
          <a:stretch/>
        </p:blipFill>
        <p:spPr bwMode="auto">
          <a:xfrm>
            <a:off x="493457" y="1057274"/>
            <a:ext cx="4511651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На изображении может находиться: 7 человек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35" r="11672"/>
          <a:stretch/>
        </p:blipFill>
        <p:spPr bwMode="auto">
          <a:xfrm>
            <a:off x="4593952" y="838216"/>
            <a:ext cx="3728178" cy="2509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95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118" y="162043"/>
            <a:ext cx="9914859" cy="880945"/>
          </a:xfrm>
        </p:spPr>
        <p:txBody>
          <a:bodyPr/>
          <a:lstStyle/>
          <a:p>
            <a:pPr algn="ctr"/>
            <a:r>
              <a:rPr lang="en-US" b="1" dirty="0"/>
              <a:t>Robotics clubs</a:t>
            </a:r>
          </a:p>
        </p:txBody>
      </p:sp>
      <p:pic>
        <p:nvPicPr>
          <p:cNvPr id="3080" name="Picture 8" descr="На изображении может находиться: 7 человек, люди улыбаютс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75" y="1785938"/>
            <a:ext cx="6187998" cy="4995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На изображении может находиться: 9 человек, люди улыбаются, люди сидят и в помещен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275" y="1785939"/>
            <a:ext cx="6364986" cy="4872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72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16" y="282976"/>
            <a:ext cx="10143222" cy="529968"/>
          </a:xfrm>
        </p:spPr>
        <p:txBody>
          <a:bodyPr>
            <a:normAutofit/>
          </a:bodyPr>
          <a:lstStyle/>
          <a:p>
            <a:r>
              <a:rPr lang="en-US" sz="2800" b="1" dirty="0"/>
              <a:t>  IT-forum</a:t>
            </a:r>
            <a:r>
              <a:rPr lang="ru-RU" sz="2800" b="1" dirty="0"/>
              <a:t> «</a:t>
            </a:r>
            <a:r>
              <a:rPr lang="en-US" sz="2800" b="1" dirty="0"/>
              <a:t>Smart – education»</a:t>
            </a:r>
          </a:p>
        </p:txBody>
      </p:sp>
      <p:pic>
        <p:nvPicPr>
          <p:cNvPr id="36866" name="Picture 2" descr="На изображении может находиться: 5 человек, люди сидят и в помещен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7668"/>
            <a:ext cx="4629150" cy="3037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а изображении может находиться: экран, текст «175 IYL I»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1" t="6306" r="14992" b="21171"/>
          <a:stretch/>
        </p:blipFill>
        <p:spPr bwMode="auto">
          <a:xfrm>
            <a:off x="211316" y="3891549"/>
            <a:ext cx="3285085" cy="2774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На изображении может находиться: 3 человека, люди сидят, экран и в помещени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031" y="3398161"/>
            <a:ext cx="4350533" cy="3336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На изображении может находиться: 1 человек, экран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025" y="3787209"/>
            <a:ext cx="4124006" cy="2878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На изображении может находиться: 6 человек, люди сидят и в помещении, текст «т-форум 福»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947" y="282976"/>
            <a:ext cx="4950617" cy="3115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На изображении может находиться: 4 человека, люди стоят и в помещении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8"/>
          <a:stretch/>
        </p:blipFill>
        <p:spPr bwMode="auto">
          <a:xfrm>
            <a:off x="3931137" y="927668"/>
            <a:ext cx="3948421" cy="2922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76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909520"/>
          </a:xfrm>
        </p:spPr>
        <p:txBody>
          <a:bodyPr>
            <a:normAutofit fontScale="90000"/>
          </a:bodyPr>
          <a:lstStyle/>
          <a:p>
            <a:r>
              <a:rPr lang="en-US" dirty="0"/>
              <a:t>Attraction of Partners, Sponsorship projects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016" y="1674685"/>
            <a:ext cx="9747503" cy="472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422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106" y="214313"/>
            <a:ext cx="9914859" cy="821531"/>
          </a:xfrm>
        </p:spPr>
        <p:txBody>
          <a:bodyPr/>
          <a:lstStyle/>
          <a:p>
            <a:pPr algn="ctr"/>
            <a:r>
              <a:rPr lang="en-US" b="1" dirty="0"/>
              <a:t>Workshops at American Corner</a:t>
            </a:r>
          </a:p>
        </p:txBody>
      </p:sp>
      <p:pic>
        <p:nvPicPr>
          <p:cNvPr id="5" name="Picture 4" descr="На изображении может находиться: 4 человека, люди улыбаютс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17" y="4350543"/>
            <a:ext cx="5313758" cy="2264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На изображении может находиться: 5 человек, люди улыбаются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110"/>
          <a:stretch/>
        </p:blipFill>
        <p:spPr bwMode="auto">
          <a:xfrm>
            <a:off x="5943600" y="3074119"/>
            <a:ext cx="6000750" cy="3853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 изображении может находиться: 1 человек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7" t="17408" b="4405"/>
          <a:stretch/>
        </p:blipFill>
        <p:spPr bwMode="auto">
          <a:xfrm>
            <a:off x="6143625" y="966714"/>
            <a:ext cx="5800725" cy="2107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На изображении может находиться: 6 человек, люди улыбаются, люди стоят и в помещении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56"/>
          <a:stretch/>
        </p:blipFill>
        <p:spPr bwMode="auto">
          <a:xfrm>
            <a:off x="429817" y="921543"/>
            <a:ext cx="5513783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86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22" y="147786"/>
            <a:ext cx="9914859" cy="102998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STEM for Subject Teachers</a:t>
            </a:r>
            <a:endParaRPr lang="ru-RU" sz="3600" b="1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73" r="8826" b="572"/>
          <a:stretch/>
        </p:blipFill>
        <p:spPr>
          <a:xfrm>
            <a:off x="5920351" y="1081279"/>
            <a:ext cx="5703259" cy="2733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62" r="8198" b="6318"/>
          <a:stretch/>
        </p:blipFill>
        <p:spPr>
          <a:xfrm>
            <a:off x="523048" y="1133238"/>
            <a:ext cx="5185877" cy="258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На изображении может находиться: 6 человек, в том числе Anara Karibayeva, люди улыбаются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47" y="3814762"/>
            <a:ext cx="5185877" cy="271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На изображении может находиться: 19 человек, в том числе Naviya Timirgaliyeva, Бибигуль Шагиева и Anara Karibayeva, люди улыбаются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07" b="18706"/>
          <a:stretch/>
        </p:blipFill>
        <p:spPr bwMode="auto">
          <a:xfrm>
            <a:off x="6115050" y="3886199"/>
            <a:ext cx="4649407" cy="2643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0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681" y="590284"/>
            <a:ext cx="9914859" cy="62415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Reading hall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81" y="1536192"/>
            <a:ext cx="10086975" cy="4778883"/>
          </a:xfrm>
        </p:spPr>
      </p:pic>
    </p:spTree>
    <p:extLst>
      <p:ext uri="{BB962C8B-B14F-4D97-AF65-F5344CB8AC3E}">
        <p14:creationId xmlns:p14="http://schemas.microsoft.com/office/powerpoint/2010/main" val="381596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157" y="361850"/>
            <a:ext cx="10634472" cy="56692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Almaty Mini Maker Faire - the first festival in Central Asia in 2018</a:t>
            </a:r>
            <a:endParaRPr lang="en-US" sz="2800" dirty="0"/>
          </a:p>
        </p:txBody>
      </p:sp>
      <p:pic>
        <p:nvPicPr>
          <p:cNvPr id="13" name="Picture 14" descr="На изображении может находиться: 2 человека, люди стоя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528" y="928778"/>
            <a:ext cx="4434839" cy="2998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На изображении может находиться: один или несколько человек и люди стоят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98"/>
          <a:stretch/>
        </p:blipFill>
        <p:spPr bwMode="auto">
          <a:xfrm>
            <a:off x="3820215" y="3884097"/>
            <a:ext cx="3924278" cy="3026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На изображении может находиться: 1 челове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69" y="3830855"/>
            <a:ext cx="3804606" cy="2999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На изображении может находиться: 2 человека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47" t="7552" r="25488"/>
          <a:stretch/>
        </p:blipFill>
        <p:spPr bwMode="auto">
          <a:xfrm>
            <a:off x="8885629" y="902968"/>
            <a:ext cx="2671000" cy="2900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На изображении может находиться: 8 человек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493" y="3775990"/>
            <a:ext cx="4447507" cy="313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На изображении может находиться: 1 человек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37" t="17832" r="16169"/>
          <a:stretch/>
        </p:blipFill>
        <p:spPr bwMode="auto">
          <a:xfrm>
            <a:off x="152769" y="875536"/>
            <a:ext cx="4071759" cy="2955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30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77" y="324244"/>
            <a:ext cx="10253282" cy="36659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Competitions at</a:t>
            </a:r>
            <a:r>
              <a:rPr lang="ru-RU" sz="2800" b="1" dirty="0"/>
              <a:t> "</a:t>
            </a:r>
            <a:r>
              <a:rPr lang="en-US" sz="2800" b="1" dirty="0"/>
              <a:t>KazRoboSport-2017“/ "KazRoboProject-2017</a:t>
            </a:r>
          </a:p>
        </p:txBody>
      </p:sp>
      <p:pic>
        <p:nvPicPr>
          <p:cNvPr id="17410" name="Picture 2" descr="На изображении может находиться: 6 челове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75" y="2569369"/>
            <a:ext cx="5391500" cy="412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На изображении может находиться: один или несколько человек, люди сидят и экран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3" t="15900" r="9182" b="12134"/>
          <a:stretch/>
        </p:blipFill>
        <p:spPr bwMode="auto">
          <a:xfrm>
            <a:off x="4522406" y="2507160"/>
            <a:ext cx="3969185" cy="2124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На изображении может находиться: 6 человек, люди сидя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4623" y="1044775"/>
            <a:ext cx="3614739" cy="2597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10" t="12356" r="16972"/>
          <a:stretch/>
        </p:blipFill>
        <p:spPr>
          <a:xfrm>
            <a:off x="123475" y="717711"/>
            <a:ext cx="4011599" cy="188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078"/>
          <a:stretch/>
        </p:blipFill>
        <p:spPr>
          <a:xfrm>
            <a:off x="8452717" y="3854932"/>
            <a:ext cx="3739283" cy="2951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На изображении может находиться: 14 человек, люди стоят, люди на сцене и ребенок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4492369"/>
            <a:ext cx="4141354" cy="2331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0" b="33603"/>
          <a:stretch/>
        </p:blipFill>
        <p:spPr>
          <a:xfrm>
            <a:off x="4139335" y="691294"/>
            <a:ext cx="4415288" cy="208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1466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9"/>
            <a:ext cx="9914859" cy="50947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Exhibitions devoted to significant dates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84"/>
          <a:stretch/>
        </p:blipFill>
        <p:spPr>
          <a:xfrm>
            <a:off x="749808" y="1100139"/>
            <a:ext cx="10680192" cy="558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423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43" y="595548"/>
            <a:ext cx="10124695" cy="638057"/>
          </a:xfrm>
        </p:spPr>
        <p:txBody>
          <a:bodyPr>
            <a:normAutofit/>
          </a:bodyPr>
          <a:lstStyle/>
          <a:p>
            <a:r>
              <a:rPr lang="en-US" sz="2800" b="1" dirty="0"/>
              <a:t>Sharing experience in mass media</a:t>
            </a:r>
          </a:p>
        </p:txBody>
      </p:sp>
      <p:pic>
        <p:nvPicPr>
          <p:cNvPr id="14346" name="Picture 10" descr="Нет описания фото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18" y="1557337"/>
            <a:ext cx="5715721" cy="4772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На изображении может находиться: 2 человек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" t="20324" r="8671" b="-2425"/>
          <a:stretch/>
        </p:blipFill>
        <p:spPr bwMode="auto">
          <a:xfrm>
            <a:off x="6076340" y="590668"/>
            <a:ext cx="5796573" cy="3195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На изображении может находиться: 2 человек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84"/>
          <a:stretch/>
        </p:blipFill>
        <p:spPr bwMode="auto">
          <a:xfrm>
            <a:off x="6110312" y="3786498"/>
            <a:ext cx="5762601" cy="2942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94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995245"/>
          </a:xfrm>
        </p:spPr>
        <p:txBody>
          <a:bodyPr/>
          <a:lstStyle/>
          <a:p>
            <a:pPr algn="ctr"/>
            <a:r>
              <a:rPr lang="en-US" b="1" dirty="0"/>
              <a:t>Creative Art clubs</a:t>
            </a:r>
          </a:p>
        </p:txBody>
      </p:sp>
      <p:pic>
        <p:nvPicPr>
          <p:cNvPr id="3074" name="Picture 2" descr="На изображении может находиться: 3 челове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775" y="2095441"/>
            <a:ext cx="5322094" cy="4157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Нет описания фото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72" t="-1554" r="12815" b="1554"/>
          <a:stretch/>
        </p:blipFill>
        <p:spPr bwMode="auto">
          <a:xfrm>
            <a:off x="781478" y="2071688"/>
            <a:ext cx="5081207" cy="418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72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374524"/>
            <a:ext cx="9914859" cy="6321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3D printing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На изображении может находиться: 5 челове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63" y="2555266"/>
            <a:ext cx="5775419" cy="4063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66"/>
          <a:stretch/>
        </p:blipFill>
        <p:spPr>
          <a:xfrm>
            <a:off x="5871830" y="3048830"/>
            <a:ext cx="6066844" cy="380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На изображении может находиться: 4 человек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14"/>
          <a:stretch/>
        </p:blipFill>
        <p:spPr bwMode="auto">
          <a:xfrm>
            <a:off x="6234248" y="1222803"/>
            <a:ext cx="4813964" cy="2380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54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5" y="62031"/>
            <a:ext cx="9914859" cy="1329004"/>
          </a:xfrm>
        </p:spPr>
        <p:txBody>
          <a:bodyPr/>
          <a:lstStyle/>
          <a:p>
            <a:pPr algn="ctr"/>
            <a:r>
              <a:rPr lang="en-US" b="1" dirty="0"/>
              <a:t>Open Spaces at </a:t>
            </a:r>
            <a:r>
              <a:rPr lang="en-US" b="1" dirty="0" err="1"/>
              <a:t>Coworking</a:t>
            </a:r>
            <a:r>
              <a:rPr lang="en-US" b="1" dirty="0"/>
              <a:t> Center</a:t>
            </a:r>
          </a:p>
        </p:txBody>
      </p:sp>
      <p:pic>
        <p:nvPicPr>
          <p:cNvPr id="8194" name="Picture 2" descr="Нет описания фото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4"/>
          <a:stretch/>
        </p:blipFill>
        <p:spPr bwMode="auto">
          <a:xfrm>
            <a:off x="293687" y="1919673"/>
            <a:ext cx="5721350" cy="4409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На изображении может находиться: один или несколько человек, люди сидят, стол и в помещении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61" b="-10278"/>
          <a:stretch/>
        </p:blipFill>
        <p:spPr bwMode="auto">
          <a:xfrm>
            <a:off x="5862685" y="1919672"/>
            <a:ext cx="5957887" cy="4938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0" t="12324" r="24969" b="10423"/>
          <a:stretch/>
        </p:blipFill>
        <p:spPr>
          <a:xfrm>
            <a:off x="4674417" y="5272088"/>
            <a:ext cx="2681239" cy="158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815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009532"/>
          </a:xfrm>
        </p:spPr>
        <p:txBody>
          <a:bodyPr/>
          <a:lstStyle/>
          <a:p>
            <a:pPr algn="ctr"/>
            <a:r>
              <a:rPr lang="en-US" b="1" dirty="0"/>
              <a:t>3 D </a:t>
            </a:r>
            <a:r>
              <a:rPr lang="en-US" b="1" dirty="0" err="1"/>
              <a:t>Carvey</a:t>
            </a:r>
            <a:r>
              <a:rPr lang="en-US" b="1" dirty="0"/>
              <a:t> Machine Project Ideas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269" y="1919671"/>
            <a:ext cx="6373056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1" t="9552" r="28334" b="2120"/>
          <a:stretch/>
        </p:blipFill>
        <p:spPr>
          <a:xfrm rot="5400000">
            <a:off x="512348" y="2510222"/>
            <a:ext cx="372904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8932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52" y="247768"/>
            <a:ext cx="9914859" cy="132900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English Access </a:t>
            </a:r>
            <a:r>
              <a:rPr lang="en-US" sz="2800" b="1" dirty="0" err="1"/>
              <a:t>Microscholarship</a:t>
            </a:r>
            <a:r>
              <a:rPr lang="en-US" sz="2800" b="1" dirty="0"/>
              <a:t> Program </a:t>
            </a:r>
            <a:br>
              <a:rPr lang="en-US" sz="2800" b="1" dirty="0"/>
            </a:br>
            <a:r>
              <a:rPr lang="en-US" sz="2800" b="1" dirty="0"/>
              <a:t>students published “Access Cook Book” with recipes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" t="6120" r="6225"/>
          <a:stretch/>
        </p:blipFill>
        <p:spPr>
          <a:xfrm>
            <a:off x="1865376" y="1919672"/>
            <a:ext cx="7909560" cy="399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210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52" y="247768"/>
            <a:ext cx="9914859" cy="13290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published “Comic Book” in </a:t>
            </a:r>
            <a:r>
              <a:rPr lang="en-US" sz="3600" b="1">
                <a:solidFill>
                  <a:srgbClr val="FF0000"/>
                </a:solidFill>
              </a:rPr>
              <a:t>3 languages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50" b="11325"/>
          <a:stretch/>
        </p:blipFill>
        <p:spPr>
          <a:xfrm>
            <a:off x="1236372" y="1403797"/>
            <a:ext cx="9324303" cy="493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5363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08513-F027-4126-87A7-85A9C35D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10653698" cy="1152407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b="1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Business English for Entrepreneurs </a:t>
            </a:r>
            <a:br>
              <a:rPr lang="en-US" b="1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by support of </a:t>
            </a:r>
            <a:r>
              <a:rPr lang="en-US" b="1" dirty="0" err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U.S.Embassy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</a:t>
            </a:r>
            <a:r>
              <a:rPr lang="ru-RU" dirty="0" err="1"/>
              <a:t>trong</a:t>
            </a:r>
            <a:r>
              <a:rPr lang="ru-RU" dirty="0"/>
              <a:t> communication skills to </a:t>
            </a:r>
            <a:r>
              <a:rPr lang="ru-RU" dirty="0" err="1"/>
              <a:t>be</a:t>
            </a:r>
            <a:r>
              <a:rPr lang="ru-RU" dirty="0"/>
              <a:t> </a:t>
            </a:r>
            <a:r>
              <a:rPr lang="en-US" dirty="0"/>
              <a:t>S</a:t>
            </a:r>
            <a:r>
              <a:rPr lang="ru-RU" dirty="0" err="1"/>
              <a:t>uccessful</a:t>
            </a:r>
            <a:r>
              <a:rPr lang="en-US" dirty="0"/>
              <a:t>!</a:t>
            </a:r>
            <a:endParaRPr lang="ru-RU" dirty="0"/>
          </a:p>
        </p:txBody>
      </p:sp>
      <p:pic>
        <p:nvPicPr>
          <p:cNvPr id="6" name="Picture 2" descr="C:\Users\Admin\Desktop\IMG-20190925-WA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3" t="21545" r="2699"/>
          <a:stretch>
            <a:fillRect/>
          </a:stretch>
        </p:blipFill>
        <p:spPr bwMode="auto">
          <a:xfrm>
            <a:off x="2400751" y="2119314"/>
            <a:ext cx="7400023" cy="346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70006" y="5701043"/>
            <a:ext cx="2924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December 2017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6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890" y="48851"/>
            <a:ext cx="9832563" cy="488324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Almaty Mini Maker Faire 2018</a:t>
            </a:r>
          </a:p>
        </p:txBody>
      </p:sp>
      <p:pic>
        <p:nvPicPr>
          <p:cNvPr id="29" name="Picture 4" descr="На изображении может находиться: один или несколько человек и в помещении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75" t="16939" r="28299" b="26241"/>
          <a:stretch/>
        </p:blipFill>
        <p:spPr bwMode="auto">
          <a:xfrm>
            <a:off x="8058623" y="215764"/>
            <a:ext cx="3924043" cy="3816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На изображении может находиться: 2 человека, в помещен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061" y="3666838"/>
            <a:ext cx="3968805" cy="3191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На изображении может находиться: напиток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69" r="9233"/>
          <a:stretch/>
        </p:blipFill>
        <p:spPr bwMode="auto">
          <a:xfrm>
            <a:off x="4062215" y="640080"/>
            <a:ext cx="4016947" cy="3562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На изображении может находиться: 1 человек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49" r="2877"/>
          <a:stretch/>
        </p:blipFill>
        <p:spPr bwMode="auto">
          <a:xfrm>
            <a:off x="7849290" y="4014787"/>
            <a:ext cx="4342710" cy="284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На изображении может находиться: 1 человек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59" r="15886"/>
          <a:stretch/>
        </p:blipFill>
        <p:spPr bwMode="auto">
          <a:xfrm>
            <a:off x="56719" y="601183"/>
            <a:ext cx="4005496" cy="3703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На изображении может находиться: 2 человек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2" t="15755" r="23675"/>
          <a:stretch/>
        </p:blipFill>
        <p:spPr bwMode="auto">
          <a:xfrm>
            <a:off x="117296" y="4046825"/>
            <a:ext cx="3884342" cy="2779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Нет описания фото.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16" t="16431" r="9677" b="5749"/>
          <a:stretch/>
        </p:blipFill>
        <p:spPr bwMode="auto">
          <a:xfrm>
            <a:off x="8079162" y="1386477"/>
            <a:ext cx="3977640" cy="2684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855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36D22-CA8E-4895-A131-BF6EBBAE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91" y="63447"/>
            <a:ext cx="9914859" cy="1329004"/>
          </a:xfrm>
        </p:spPr>
        <p:txBody>
          <a:bodyPr/>
          <a:lstStyle/>
          <a:p>
            <a:pPr algn="ctr"/>
            <a:r>
              <a:rPr lang="ru-RU" dirty="0"/>
              <a:t>Learn! </a:t>
            </a:r>
            <a:r>
              <a:rPr lang="ru-RU" dirty="0">
                <a:ea typeface="+mj-lt"/>
                <a:cs typeface="+mj-lt"/>
              </a:rPr>
              <a:t>Come and See! </a:t>
            </a:r>
            <a:br>
              <a:rPr lang="ru-RU" dirty="0">
                <a:ea typeface="+mj-lt"/>
                <a:cs typeface="+mj-lt"/>
              </a:rPr>
            </a:br>
            <a:r>
              <a:rPr lang="ru-RU" sz="2800" dirty="0" err="1">
                <a:ea typeface="+mj-lt"/>
                <a:cs typeface="+mj-lt"/>
              </a:rPr>
              <a:t>Workshops</a:t>
            </a:r>
            <a:r>
              <a:rPr lang="ru-RU" sz="2800" dirty="0">
                <a:ea typeface="+mj-lt"/>
                <a:cs typeface="+mj-lt"/>
              </a:rPr>
              <a:t>, </a:t>
            </a:r>
            <a:r>
              <a:rPr lang="ru-RU" sz="2800" dirty="0" err="1">
                <a:ea typeface="+mj-lt"/>
                <a:cs typeface="+mj-lt"/>
              </a:rPr>
              <a:t>inspirational</a:t>
            </a:r>
            <a:r>
              <a:rPr lang="ru-RU" sz="2800" dirty="0">
                <a:ea typeface="+mj-lt"/>
                <a:cs typeface="+mj-lt"/>
              </a:rPr>
              <a:t> </a:t>
            </a:r>
            <a:r>
              <a:rPr lang="ru-RU" sz="2800" dirty="0" err="1">
                <a:ea typeface="+mj-lt"/>
                <a:cs typeface="+mj-lt"/>
              </a:rPr>
              <a:t>speeches</a:t>
            </a:r>
            <a:r>
              <a:rPr lang="ru-RU" sz="2800" dirty="0">
                <a:ea typeface="+mj-lt"/>
                <a:cs typeface="+mj-lt"/>
              </a:rPr>
              <a:t> </a:t>
            </a:r>
            <a:r>
              <a:rPr lang="ru-RU" sz="2800" dirty="0" err="1">
                <a:ea typeface="+mj-lt"/>
                <a:cs typeface="+mj-lt"/>
              </a:rPr>
              <a:t>etc</a:t>
            </a:r>
            <a:r>
              <a:rPr lang="ru-RU" sz="2800" dirty="0">
                <a:ea typeface="+mj-lt"/>
                <a:cs typeface="+mj-lt"/>
              </a:rPr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:\Users\Admin\Desktop\фотот Айжаны\IMG-20190925-WA0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49"/>
          <a:stretch>
            <a:fillRect/>
          </a:stretch>
        </p:blipFill>
        <p:spPr bwMode="auto">
          <a:xfrm>
            <a:off x="1051560" y="1392451"/>
            <a:ext cx="10332719" cy="54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791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76" y="253418"/>
            <a:ext cx="9914859" cy="1329004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IELTS preparation course </a:t>
            </a:r>
            <a:br>
              <a:rPr lang="en-US" sz="2800" b="1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by support of </a:t>
            </a:r>
            <a:r>
              <a:rPr lang="en-US" sz="2800" b="1" dirty="0" err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U.S.Embassy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C:\Users\Admin\Desktop\фотот Айжаны\IMG-20190925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49"/>
          <a:stretch>
            <a:fillRect/>
          </a:stretch>
        </p:blipFill>
        <p:spPr bwMode="auto">
          <a:xfrm>
            <a:off x="2832045" y="1582422"/>
            <a:ext cx="6566011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20432" y="5901809"/>
            <a:ext cx="1808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2920">
              <a:buClr>
                <a:schemeClr val="accent6">
                  <a:lumMod val="75000"/>
                </a:schemeClr>
              </a:buClr>
              <a:defRPr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June 2019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631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E5CCC-331F-458A-82D8-09CA479C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45" y="354966"/>
            <a:ext cx="9914859" cy="7023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Join our Team!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65AD23-4178-4987-99C4-1F1BF742E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2"/>
            <a:ext cx="9914860" cy="47046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sz="4400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sz="4400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sz="4400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sz="3500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sz="3500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sz="2600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sz="2600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600" dirty="0">
                <a:solidFill>
                  <a:schemeClr val="accent2"/>
                </a:solidFill>
              </a:rPr>
              <a:t>Website</a:t>
            </a:r>
            <a:r>
              <a:rPr lang="en-US" sz="2600" b="1" dirty="0">
                <a:solidFill>
                  <a:schemeClr val="accent2"/>
                </a:solidFill>
              </a:rPr>
              <a:t>: </a:t>
            </a:r>
            <a:r>
              <a:rPr lang="ru-RU" sz="2600" dirty="0">
                <a:solidFill>
                  <a:srgbClr val="C0000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www.pushkinlibrary.kz</a:t>
            </a:r>
            <a:r>
              <a:rPr lang="en-US" sz="2600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600" dirty="0">
                <a:solidFill>
                  <a:schemeClr val="accent2"/>
                </a:solidFill>
                <a:ea typeface="+mn-lt"/>
                <a:cs typeface="+mn-lt"/>
              </a:rPr>
              <a:t>Tel: 8 705 127 29 36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600" dirty="0">
                <a:solidFill>
                  <a:schemeClr val="accent2"/>
                </a:solidFill>
              </a:rPr>
              <a:t>E-mail: e.saule@mail.ru</a:t>
            </a:r>
          </a:p>
          <a:p>
            <a:endParaRPr lang="ru-RU" dirty="0"/>
          </a:p>
        </p:txBody>
      </p:sp>
      <p:pic>
        <p:nvPicPr>
          <p:cNvPr id="5" name="Picture 5" descr="C:\Users\Admin\Desktop\фотот Айжаны\IMG-20190925-WA0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75" r="6190"/>
          <a:stretch>
            <a:fillRect/>
          </a:stretch>
        </p:blipFill>
        <p:spPr bwMode="auto">
          <a:xfrm>
            <a:off x="2184068" y="1414463"/>
            <a:ext cx="7632700" cy="383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40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98" y="609049"/>
            <a:ext cx="9914859" cy="799220"/>
          </a:xfrm>
        </p:spPr>
        <p:txBody>
          <a:bodyPr/>
          <a:lstStyle/>
          <a:p>
            <a:r>
              <a:rPr lang="en-US" b="1" dirty="0"/>
              <a:t>Almaty Mini Maker Faire 2018</a:t>
            </a:r>
          </a:p>
        </p:txBody>
      </p:sp>
      <p:pic>
        <p:nvPicPr>
          <p:cNvPr id="10242" name="Picture 2" descr="Нет описания фото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176" y="1545336"/>
            <a:ext cx="5824728" cy="469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Нет описания фото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98" y="1545336"/>
            <a:ext cx="5798678" cy="4855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5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-45149"/>
            <a:ext cx="9914859" cy="1097280"/>
          </a:xfrm>
        </p:spPr>
        <p:txBody>
          <a:bodyPr>
            <a:normAutofit/>
          </a:bodyPr>
          <a:lstStyle/>
          <a:p>
            <a:r>
              <a:rPr lang="en-US" sz="2800" b="1" dirty="0"/>
              <a:t>Almaty Mini Maker Faire 2018</a:t>
            </a:r>
            <a:endParaRPr lang="en-US" sz="2800" dirty="0"/>
          </a:p>
        </p:txBody>
      </p:sp>
      <p:pic>
        <p:nvPicPr>
          <p:cNvPr id="9236" name="Picture 20" descr="На изображении может находиться: 1 челове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334" y="3722179"/>
            <a:ext cx="5703570" cy="3135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На изображении может находиться: 3 челове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" y="737997"/>
            <a:ext cx="5395817" cy="3023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На изображении может находиться: 2 человека, люди улыбаются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96" r="16027"/>
          <a:stretch/>
        </p:blipFill>
        <p:spPr bwMode="auto">
          <a:xfrm>
            <a:off x="517064" y="3740467"/>
            <a:ext cx="5161360" cy="3117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На изображении может находиться: 1 человек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610" y="374904"/>
            <a:ext cx="5881878" cy="3182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0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8412" y="27770"/>
            <a:ext cx="9734507" cy="67389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Technovation</a:t>
            </a:r>
            <a:r>
              <a:rPr lang="en-US" sz="2800" b="1" dirty="0"/>
              <a:t> contest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13" name="Picture 2" descr="Нет описания фото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7838" y="509047"/>
            <a:ext cx="3342529" cy="2831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На изображении может находиться: 4 человека, люди улыбаютс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85" y="603888"/>
            <a:ext cx="4826417" cy="328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На изображении может находиться: 5 человек, люди улыбаютс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247" y="3728712"/>
            <a:ext cx="4420727" cy="2816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На изображении может находиться: 4 человека, люди улыбаютс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46" y="3981332"/>
            <a:ext cx="4705688" cy="2511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На изображении может находиться: 5 человек, люди улыбаютс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468" y="662409"/>
            <a:ext cx="3301370" cy="2791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На изображении может находиться: 10 человек, люди улыбаются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427" y="3781146"/>
            <a:ext cx="3242820" cy="2711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17014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1912</TotalTime>
  <Words>298</Words>
  <Application>Microsoft Office PowerPoint</Application>
  <PresentationFormat>Широкоэкранный</PresentationFormat>
  <Paragraphs>78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8" baseType="lpstr">
      <vt:lpstr>Arial</vt:lpstr>
      <vt:lpstr>Arial Nova Light</vt:lpstr>
      <vt:lpstr>Elephant</vt:lpstr>
      <vt:lpstr>Times New Roman</vt:lpstr>
      <vt:lpstr>Trebuchet MS</vt:lpstr>
      <vt:lpstr>ModOverlayVTI</vt:lpstr>
      <vt:lpstr>  Meet New People at the East Kazakhstan Public Library named after A.S.Pushkin!  (founded in 1896, book fund: 327 710 ) Making new friends!  www.pushkinlibrary.kz </vt:lpstr>
      <vt:lpstr>Приложение «Spectacular/Quiver  - изумительный раскраски с 3D реальностью скачать приложение на сайте: https://quivervision.com/  бесплатные раскраски для скачивания https://quivervision.com/coloring-packs  Spectacular! Reality App Instructional Video https://www.youtube.com/watch?v=eoGLoAKbjuM https://www.youtube.com/watch?v=fHpZGUjiEOU https://www.youtube.com/watch?v=of-Cr1R6X5g </vt:lpstr>
      <vt:lpstr>IFLA Conference, trainings, grants for Librarians,  meet new partners</vt:lpstr>
      <vt:lpstr>Almaty Mini Maker Faire - the first festival in Central Asia in 2018</vt:lpstr>
      <vt:lpstr>Almaty Mini Maker Faire - the first festival in Central Asia in 2018</vt:lpstr>
      <vt:lpstr>Almaty Mini Maker Faire 2018</vt:lpstr>
      <vt:lpstr>Almaty Mini Maker Faire 2018</vt:lpstr>
      <vt:lpstr>Almaty Mini Maker Faire 2018</vt:lpstr>
      <vt:lpstr>Technovation contest</vt:lpstr>
      <vt:lpstr>Library Services in pandemic time COVID-19</vt:lpstr>
      <vt:lpstr>We teach Kazakh language for kids</vt:lpstr>
      <vt:lpstr>Reading Hall</vt:lpstr>
      <vt:lpstr>Reading Hall</vt:lpstr>
      <vt:lpstr>Reading hall</vt:lpstr>
      <vt:lpstr>Exhibitions</vt:lpstr>
      <vt:lpstr>Reception</vt:lpstr>
      <vt:lpstr>Reading hall</vt:lpstr>
      <vt:lpstr>Reading hall</vt:lpstr>
      <vt:lpstr>Computer literacy</vt:lpstr>
      <vt:lpstr>Robotics club and art club</vt:lpstr>
      <vt:lpstr>American Corner Books</vt:lpstr>
      <vt:lpstr>What do we need to improve people’s life? </vt:lpstr>
      <vt:lpstr>English clubs</vt:lpstr>
      <vt:lpstr>Learn! Come and See!</vt:lpstr>
      <vt:lpstr>Let’s create and innovate!</vt:lpstr>
      <vt:lpstr>Pre-school preparation with psychologist</vt:lpstr>
      <vt:lpstr>Creative Space in our Public Library</vt:lpstr>
      <vt:lpstr>IT Fests</vt:lpstr>
      <vt:lpstr>Journalism club</vt:lpstr>
      <vt:lpstr>Online Arduino Clubs</vt:lpstr>
      <vt:lpstr>Online IT trainings</vt:lpstr>
      <vt:lpstr>Uni Library</vt:lpstr>
      <vt:lpstr>Portable Uni Library in parks</vt:lpstr>
      <vt:lpstr>Portable Uni Library at Universities etc.</vt:lpstr>
      <vt:lpstr>Chess clubs</vt:lpstr>
      <vt:lpstr>Children Space</vt:lpstr>
      <vt:lpstr>Children Space</vt:lpstr>
      <vt:lpstr>Teaching Seminars</vt:lpstr>
      <vt:lpstr>How to protect our nature from pollution? Ecological Flash mobs, challenge in waste management “TrashOut!</vt:lpstr>
      <vt:lpstr>Photoshop, Corel Draw courses,123 Design</vt:lpstr>
      <vt:lpstr>STEM for teachers</vt:lpstr>
      <vt:lpstr>STEM for teachers</vt:lpstr>
      <vt:lpstr>Competition at ALTAI’ROBO 2017</vt:lpstr>
      <vt:lpstr>Robotics clubs</vt:lpstr>
      <vt:lpstr>  IT-forum «Smart – education»</vt:lpstr>
      <vt:lpstr>Attraction of Partners, Sponsorship projects</vt:lpstr>
      <vt:lpstr>Workshops at American Corner</vt:lpstr>
      <vt:lpstr>STEM for Subject Teachers</vt:lpstr>
      <vt:lpstr>Reading hall</vt:lpstr>
      <vt:lpstr>Competitions at "KazRoboSport-2017“/ "KazRoboProject-2017</vt:lpstr>
      <vt:lpstr>Exhibitions devoted to significant dates</vt:lpstr>
      <vt:lpstr>Sharing experience in mass media</vt:lpstr>
      <vt:lpstr>Creative Art clubs</vt:lpstr>
      <vt:lpstr>3D printing</vt:lpstr>
      <vt:lpstr>Open Spaces at Coworking Center</vt:lpstr>
      <vt:lpstr>3 D Carvey Machine Project Ideas</vt:lpstr>
      <vt:lpstr>English Access Microscholarship Program  students published “Access Cook Book” with recipes</vt:lpstr>
      <vt:lpstr>published “Comic Book” in 3 languages </vt:lpstr>
      <vt:lpstr>Business English for Entrepreneurs  by support of U.S.Embassy Strong communication skills to be Successful!</vt:lpstr>
      <vt:lpstr>Learn! Come and See!  Workshops, inspirational speeches etc.</vt:lpstr>
      <vt:lpstr>IELTS preparation course  by support of U.S.Embassy</vt:lpstr>
      <vt:lpstr>    Join our Team!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ACC</dc:creator>
  <cp:lastModifiedBy>Дмитрий</cp:lastModifiedBy>
  <cp:revision>1326</cp:revision>
  <dcterms:created xsi:type="dcterms:W3CDTF">2020-11-24T08:39:53Z</dcterms:created>
  <dcterms:modified xsi:type="dcterms:W3CDTF">2022-10-05T08:16:00Z</dcterms:modified>
</cp:coreProperties>
</file>